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7" r:id="rId2"/>
    <p:sldId id="281" r:id="rId3"/>
    <p:sldId id="278" r:id="rId4"/>
    <p:sldId id="279" r:id="rId5"/>
    <p:sldId id="280" r:id="rId6"/>
    <p:sldId id="270" r:id="rId7"/>
    <p:sldId id="262" r:id="rId8"/>
    <p:sldId id="265" r:id="rId9"/>
    <p:sldId id="271" r:id="rId10"/>
    <p:sldId id="282" r:id="rId11"/>
    <p:sldId id="28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45"/>
    <p:restoredTop sz="94663"/>
  </p:normalViewPr>
  <p:slideViewPr>
    <p:cSldViewPr snapToGrid="0" snapToObjects="1">
      <p:cViewPr varScale="1">
        <p:scale>
          <a:sx n="106" d="100"/>
          <a:sy n="106" d="100"/>
        </p:scale>
        <p:origin x="19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994A51-01FA-4048-B134-F58CB9398FA7}" type="doc">
      <dgm:prSet loTypeId="urn:microsoft.com/office/officeart/2016/7/layout/LinearBlockProcessNumbered" loCatId="process" qsTypeId="urn:microsoft.com/office/officeart/2005/8/quickstyle/simple2" qsCatId="simple" csTypeId="urn:microsoft.com/office/officeart/2005/8/colors/colorful5" csCatId="colorful" phldr="1"/>
      <dgm:spPr/>
      <dgm:t>
        <a:bodyPr/>
        <a:lstStyle/>
        <a:p>
          <a:endParaRPr lang="en-US"/>
        </a:p>
      </dgm:t>
    </dgm:pt>
    <dgm:pt modelId="{D1B7D3F0-3767-405B-A86D-AA53E53F884A}">
      <dgm:prSet/>
      <dgm:spPr/>
      <dgm:t>
        <a:bodyPr/>
        <a:lstStyle/>
        <a:p>
          <a:r>
            <a:rPr lang="en-US" dirty="0"/>
            <a:t>Try to Keep Your Covenants</a:t>
          </a:r>
        </a:p>
      </dgm:t>
    </dgm:pt>
    <dgm:pt modelId="{11486744-C18D-456F-BF2B-4741A3C6A81F}" type="parTrans" cxnId="{60A63778-F3FA-40E8-BFBE-5351C1A6638E}">
      <dgm:prSet/>
      <dgm:spPr/>
      <dgm:t>
        <a:bodyPr/>
        <a:lstStyle/>
        <a:p>
          <a:endParaRPr lang="en-US"/>
        </a:p>
      </dgm:t>
    </dgm:pt>
    <dgm:pt modelId="{9B50CD35-7C4B-4822-B0A7-76AC76784133}" type="sibTrans" cxnId="{60A63778-F3FA-40E8-BFBE-5351C1A6638E}">
      <dgm:prSet phldrT="01" phldr="0"/>
      <dgm:spPr/>
      <dgm:t>
        <a:bodyPr/>
        <a:lstStyle/>
        <a:p>
          <a:r>
            <a:rPr lang="en-US"/>
            <a:t>01</a:t>
          </a:r>
          <a:endParaRPr lang="en-US" dirty="0"/>
        </a:p>
      </dgm:t>
    </dgm:pt>
    <dgm:pt modelId="{0041BAC3-CE7B-45EE-8BFB-2598E5F14E17}">
      <dgm:prSet/>
      <dgm:spPr/>
      <dgm:t>
        <a:bodyPr/>
        <a:lstStyle/>
        <a:p>
          <a:r>
            <a:rPr lang="en-US" dirty="0"/>
            <a:t>Influence Rather than Control</a:t>
          </a:r>
        </a:p>
      </dgm:t>
    </dgm:pt>
    <dgm:pt modelId="{533C25FA-EF0D-4D02-9C03-775F8DA87BF6}" type="parTrans" cxnId="{3075CD34-962F-4E3A-BA98-CC1C98484EC1}">
      <dgm:prSet/>
      <dgm:spPr/>
      <dgm:t>
        <a:bodyPr/>
        <a:lstStyle/>
        <a:p>
          <a:endParaRPr lang="en-US"/>
        </a:p>
      </dgm:t>
    </dgm:pt>
    <dgm:pt modelId="{BC7B11BB-7EC7-474C-9A16-2775A9775754}" type="sibTrans" cxnId="{3075CD34-962F-4E3A-BA98-CC1C98484EC1}">
      <dgm:prSet phldrT="02" phldr="0"/>
      <dgm:spPr/>
      <dgm:t>
        <a:bodyPr/>
        <a:lstStyle/>
        <a:p>
          <a:r>
            <a:rPr lang="en-US"/>
            <a:t>02</a:t>
          </a:r>
          <a:endParaRPr lang="en-US" dirty="0"/>
        </a:p>
      </dgm:t>
    </dgm:pt>
    <dgm:pt modelId="{41B20595-3EB1-422B-B345-ACAA0D39D35F}">
      <dgm:prSet/>
      <dgm:spPr/>
      <dgm:t>
        <a:bodyPr/>
        <a:lstStyle/>
        <a:p>
          <a:r>
            <a:rPr lang="en-US"/>
            <a:t>Ask for Angels to Help You</a:t>
          </a:r>
        </a:p>
      </dgm:t>
    </dgm:pt>
    <dgm:pt modelId="{D3F54E4D-BC8E-4324-AF68-1FA73D9CF74B}" type="parTrans" cxnId="{B4C35F57-27D6-4DB2-9FFD-A57FFAB90FF5}">
      <dgm:prSet/>
      <dgm:spPr/>
      <dgm:t>
        <a:bodyPr/>
        <a:lstStyle/>
        <a:p>
          <a:endParaRPr lang="en-US"/>
        </a:p>
      </dgm:t>
    </dgm:pt>
    <dgm:pt modelId="{285D6067-31A7-4B3E-BD90-42A7BA3377A4}" type="sibTrans" cxnId="{B4C35F57-27D6-4DB2-9FFD-A57FFAB90FF5}">
      <dgm:prSet phldrT="03" phldr="0"/>
      <dgm:spPr/>
      <dgm:t>
        <a:bodyPr/>
        <a:lstStyle/>
        <a:p>
          <a:r>
            <a:rPr lang="en-US"/>
            <a:t>03</a:t>
          </a:r>
        </a:p>
      </dgm:t>
    </dgm:pt>
    <dgm:pt modelId="{DFFB1A9A-0DC9-469F-911E-F37D2FE5F5CE}">
      <dgm:prSet/>
      <dgm:spPr/>
      <dgm:t>
        <a:bodyPr/>
        <a:lstStyle/>
        <a:p>
          <a:r>
            <a:rPr lang="en-US" dirty="0"/>
            <a:t>Trust in Jesus +</a:t>
          </a:r>
        </a:p>
      </dgm:t>
    </dgm:pt>
    <dgm:pt modelId="{3C4944F0-3BDE-4431-91E7-98C821136637}" type="parTrans" cxnId="{D87B494A-637E-4FFF-A077-B7D0250A903C}">
      <dgm:prSet/>
      <dgm:spPr/>
      <dgm:t>
        <a:bodyPr/>
        <a:lstStyle/>
        <a:p>
          <a:endParaRPr lang="en-US"/>
        </a:p>
      </dgm:t>
    </dgm:pt>
    <dgm:pt modelId="{AB246AEF-F024-4D5A-92A3-509434BA74D5}" type="sibTrans" cxnId="{D87B494A-637E-4FFF-A077-B7D0250A903C}">
      <dgm:prSet phldrT="04" phldr="0"/>
      <dgm:spPr/>
      <dgm:t>
        <a:bodyPr/>
        <a:lstStyle/>
        <a:p>
          <a:r>
            <a:rPr lang="en-US"/>
            <a:t>04</a:t>
          </a:r>
          <a:endParaRPr lang="en-US" dirty="0"/>
        </a:p>
      </dgm:t>
    </dgm:pt>
    <dgm:pt modelId="{96A33195-7C5A-47DD-B53A-68EA6F1F46AB}">
      <dgm:prSet/>
      <dgm:spPr/>
      <dgm:t>
        <a:bodyPr/>
        <a:lstStyle/>
        <a:p>
          <a:r>
            <a:rPr lang="en-US"/>
            <a:t>Time and Patience</a:t>
          </a:r>
        </a:p>
      </dgm:t>
    </dgm:pt>
    <dgm:pt modelId="{064529F6-4C7E-4355-A589-59513E6BEF06}" type="parTrans" cxnId="{EBF57ACC-1D90-4E88-A034-DAC3EBF4B581}">
      <dgm:prSet/>
      <dgm:spPr/>
      <dgm:t>
        <a:bodyPr/>
        <a:lstStyle/>
        <a:p>
          <a:endParaRPr lang="en-US"/>
        </a:p>
      </dgm:t>
    </dgm:pt>
    <dgm:pt modelId="{64E92EC9-3D0E-4328-9921-26249130AC47}" type="sibTrans" cxnId="{EBF57ACC-1D90-4E88-A034-DAC3EBF4B581}">
      <dgm:prSet phldrT="05" phldr="0"/>
      <dgm:spPr/>
      <dgm:t>
        <a:bodyPr/>
        <a:lstStyle/>
        <a:p>
          <a:r>
            <a:rPr lang="en-US"/>
            <a:t>05</a:t>
          </a:r>
        </a:p>
      </dgm:t>
    </dgm:pt>
    <dgm:pt modelId="{66627DB6-5864-C141-A4EE-A78080ECD4DA}" type="pres">
      <dgm:prSet presAssocID="{30994A51-01FA-4048-B134-F58CB9398FA7}" presName="Name0" presStyleCnt="0">
        <dgm:presLayoutVars>
          <dgm:animLvl val="lvl"/>
          <dgm:resizeHandles val="exact"/>
        </dgm:presLayoutVars>
      </dgm:prSet>
      <dgm:spPr/>
    </dgm:pt>
    <dgm:pt modelId="{D22A556F-4E24-E643-BD0B-2E9C965FC667}" type="pres">
      <dgm:prSet presAssocID="{D1B7D3F0-3767-405B-A86D-AA53E53F884A}" presName="compositeNode" presStyleCnt="0">
        <dgm:presLayoutVars>
          <dgm:bulletEnabled val="1"/>
        </dgm:presLayoutVars>
      </dgm:prSet>
      <dgm:spPr/>
    </dgm:pt>
    <dgm:pt modelId="{9D05794F-2EB7-AC47-8DFC-0CF48F55AC4F}" type="pres">
      <dgm:prSet presAssocID="{D1B7D3F0-3767-405B-A86D-AA53E53F884A}" presName="bgRect" presStyleLbl="alignNode1" presStyleIdx="0" presStyleCnt="5"/>
      <dgm:spPr/>
    </dgm:pt>
    <dgm:pt modelId="{EC4304A8-97D3-DC4E-90E1-4CD310BDB633}" type="pres">
      <dgm:prSet presAssocID="{9B50CD35-7C4B-4822-B0A7-76AC76784133}" presName="sibTransNodeRect" presStyleLbl="alignNode1" presStyleIdx="0" presStyleCnt="5">
        <dgm:presLayoutVars>
          <dgm:chMax val="0"/>
          <dgm:bulletEnabled val="1"/>
        </dgm:presLayoutVars>
      </dgm:prSet>
      <dgm:spPr/>
    </dgm:pt>
    <dgm:pt modelId="{F8415802-C31E-3B44-9AAD-FB011BF9BDD2}" type="pres">
      <dgm:prSet presAssocID="{D1B7D3F0-3767-405B-A86D-AA53E53F884A}" presName="nodeRect" presStyleLbl="alignNode1" presStyleIdx="0" presStyleCnt="5">
        <dgm:presLayoutVars>
          <dgm:bulletEnabled val="1"/>
        </dgm:presLayoutVars>
      </dgm:prSet>
      <dgm:spPr/>
    </dgm:pt>
    <dgm:pt modelId="{7BFC5BEF-4F93-114F-B420-7A65F16FCEB3}" type="pres">
      <dgm:prSet presAssocID="{9B50CD35-7C4B-4822-B0A7-76AC76784133}" presName="sibTrans" presStyleCnt="0"/>
      <dgm:spPr/>
    </dgm:pt>
    <dgm:pt modelId="{268A7F04-AE2E-1040-B969-8A06D26E52AC}" type="pres">
      <dgm:prSet presAssocID="{0041BAC3-CE7B-45EE-8BFB-2598E5F14E17}" presName="compositeNode" presStyleCnt="0">
        <dgm:presLayoutVars>
          <dgm:bulletEnabled val="1"/>
        </dgm:presLayoutVars>
      </dgm:prSet>
      <dgm:spPr/>
    </dgm:pt>
    <dgm:pt modelId="{05095EAB-694F-E74C-8F94-48DDEE0300EE}" type="pres">
      <dgm:prSet presAssocID="{0041BAC3-CE7B-45EE-8BFB-2598E5F14E17}" presName="bgRect" presStyleLbl="alignNode1" presStyleIdx="1" presStyleCnt="5"/>
      <dgm:spPr/>
    </dgm:pt>
    <dgm:pt modelId="{B916EC92-37E5-D34A-A79C-2E36671E3D5B}" type="pres">
      <dgm:prSet presAssocID="{BC7B11BB-7EC7-474C-9A16-2775A9775754}" presName="sibTransNodeRect" presStyleLbl="alignNode1" presStyleIdx="1" presStyleCnt="5">
        <dgm:presLayoutVars>
          <dgm:chMax val="0"/>
          <dgm:bulletEnabled val="1"/>
        </dgm:presLayoutVars>
      </dgm:prSet>
      <dgm:spPr/>
    </dgm:pt>
    <dgm:pt modelId="{0F329F84-3368-8A4F-B7B8-B6F88071ED01}" type="pres">
      <dgm:prSet presAssocID="{0041BAC3-CE7B-45EE-8BFB-2598E5F14E17}" presName="nodeRect" presStyleLbl="alignNode1" presStyleIdx="1" presStyleCnt="5">
        <dgm:presLayoutVars>
          <dgm:bulletEnabled val="1"/>
        </dgm:presLayoutVars>
      </dgm:prSet>
      <dgm:spPr/>
    </dgm:pt>
    <dgm:pt modelId="{2FB64DCF-AA69-064B-BBC4-FA0B0F55C140}" type="pres">
      <dgm:prSet presAssocID="{BC7B11BB-7EC7-474C-9A16-2775A9775754}" presName="sibTrans" presStyleCnt="0"/>
      <dgm:spPr/>
    </dgm:pt>
    <dgm:pt modelId="{DDD643C7-4B53-F84C-B28D-5D6F024C4446}" type="pres">
      <dgm:prSet presAssocID="{41B20595-3EB1-422B-B345-ACAA0D39D35F}" presName="compositeNode" presStyleCnt="0">
        <dgm:presLayoutVars>
          <dgm:bulletEnabled val="1"/>
        </dgm:presLayoutVars>
      </dgm:prSet>
      <dgm:spPr/>
    </dgm:pt>
    <dgm:pt modelId="{50C0E2B9-D4C5-8747-881A-55C8918D7A84}" type="pres">
      <dgm:prSet presAssocID="{41B20595-3EB1-422B-B345-ACAA0D39D35F}" presName="bgRect" presStyleLbl="alignNode1" presStyleIdx="2" presStyleCnt="5"/>
      <dgm:spPr/>
    </dgm:pt>
    <dgm:pt modelId="{B15FADC5-5EED-ED4B-AD8D-73713451C4D0}" type="pres">
      <dgm:prSet presAssocID="{285D6067-31A7-4B3E-BD90-42A7BA3377A4}" presName="sibTransNodeRect" presStyleLbl="alignNode1" presStyleIdx="2" presStyleCnt="5">
        <dgm:presLayoutVars>
          <dgm:chMax val="0"/>
          <dgm:bulletEnabled val="1"/>
        </dgm:presLayoutVars>
      </dgm:prSet>
      <dgm:spPr/>
    </dgm:pt>
    <dgm:pt modelId="{38130CA2-73E6-1449-AFCD-E3C2B3FFF765}" type="pres">
      <dgm:prSet presAssocID="{41B20595-3EB1-422B-B345-ACAA0D39D35F}" presName="nodeRect" presStyleLbl="alignNode1" presStyleIdx="2" presStyleCnt="5">
        <dgm:presLayoutVars>
          <dgm:bulletEnabled val="1"/>
        </dgm:presLayoutVars>
      </dgm:prSet>
      <dgm:spPr/>
    </dgm:pt>
    <dgm:pt modelId="{33C3CE67-D1B6-2E4C-BBBB-C0B0513AD977}" type="pres">
      <dgm:prSet presAssocID="{285D6067-31A7-4B3E-BD90-42A7BA3377A4}" presName="sibTrans" presStyleCnt="0"/>
      <dgm:spPr/>
    </dgm:pt>
    <dgm:pt modelId="{564CAE7D-E3DA-A146-9E11-94DEA8D3E20B}" type="pres">
      <dgm:prSet presAssocID="{DFFB1A9A-0DC9-469F-911E-F37D2FE5F5CE}" presName="compositeNode" presStyleCnt="0">
        <dgm:presLayoutVars>
          <dgm:bulletEnabled val="1"/>
        </dgm:presLayoutVars>
      </dgm:prSet>
      <dgm:spPr/>
    </dgm:pt>
    <dgm:pt modelId="{4610EBF7-085B-C942-93D5-48335BB6F6B7}" type="pres">
      <dgm:prSet presAssocID="{DFFB1A9A-0DC9-469F-911E-F37D2FE5F5CE}" presName="bgRect" presStyleLbl="alignNode1" presStyleIdx="3" presStyleCnt="5"/>
      <dgm:spPr/>
    </dgm:pt>
    <dgm:pt modelId="{175D503E-47A8-9642-BD1C-22FA67B92824}" type="pres">
      <dgm:prSet presAssocID="{AB246AEF-F024-4D5A-92A3-509434BA74D5}" presName="sibTransNodeRect" presStyleLbl="alignNode1" presStyleIdx="3" presStyleCnt="5">
        <dgm:presLayoutVars>
          <dgm:chMax val="0"/>
          <dgm:bulletEnabled val="1"/>
        </dgm:presLayoutVars>
      </dgm:prSet>
      <dgm:spPr/>
    </dgm:pt>
    <dgm:pt modelId="{5767AD48-F1DD-3E45-B156-30CBD9D74A71}" type="pres">
      <dgm:prSet presAssocID="{DFFB1A9A-0DC9-469F-911E-F37D2FE5F5CE}" presName="nodeRect" presStyleLbl="alignNode1" presStyleIdx="3" presStyleCnt="5">
        <dgm:presLayoutVars>
          <dgm:bulletEnabled val="1"/>
        </dgm:presLayoutVars>
      </dgm:prSet>
      <dgm:spPr/>
    </dgm:pt>
    <dgm:pt modelId="{CFDCFAC4-AF91-8544-8D8A-93830F127B6E}" type="pres">
      <dgm:prSet presAssocID="{AB246AEF-F024-4D5A-92A3-509434BA74D5}" presName="sibTrans" presStyleCnt="0"/>
      <dgm:spPr/>
    </dgm:pt>
    <dgm:pt modelId="{D937F233-7402-EB45-80A6-EC49607349F6}" type="pres">
      <dgm:prSet presAssocID="{96A33195-7C5A-47DD-B53A-68EA6F1F46AB}" presName="compositeNode" presStyleCnt="0">
        <dgm:presLayoutVars>
          <dgm:bulletEnabled val="1"/>
        </dgm:presLayoutVars>
      </dgm:prSet>
      <dgm:spPr/>
    </dgm:pt>
    <dgm:pt modelId="{99DF6C25-ED78-0845-B9D8-20A7EB40C73E}" type="pres">
      <dgm:prSet presAssocID="{96A33195-7C5A-47DD-B53A-68EA6F1F46AB}" presName="bgRect" presStyleLbl="alignNode1" presStyleIdx="4" presStyleCnt="5"/>
      <dgm:spPr/>
    </dgm:pt>
    <dgm:pt modelId="{396E67B2-DE4E-F743-9E1D-F5B21080656E}" type="pres">
      <dgm:prSet presAssocID="{64E92EC9-3D0E-4328-9921-26249130AC47}" presName="sibTransNodeRect" presStyleLbl="alignNode1" presStyleIdx="4" presStyleCnt="5">
        <dgm:presLayoutVars>
          <dgm:chMax val="0"/>
          <dgm:bulletEnabled val="1"/>
        </dgm:presLayoutVars>
      </dgm:prSet>
      <dgm:spPr/>
    </dgm:pt>
    <dgm:pt modelId="{2CFF88A4-732E-A04B-8B6F-429F4C3723BD}" type="pres">
      <dgm:prSet presAssocID="{96A33195-7C5A-47DD-B53A-68EA6F1F46AB}" presName="nodeRect" presStyleLbl="alignNode1" presStyleIdx="4" presStyleCnt="5">
        <dgm:presLayoutVars>
          <dgm:bulletEnabled val="1"/>
        </dgm:presLayoutVars>
      </dgm:prSet>
      <dgm:spPr/>
    </dgm:pt>
  </dgm:ptLst>
  <dgm:cxnLst>
    <dgm:cxn modelId="{44150103-0897-9B4A-986B-95F7AEE14172}" type="presOf" srcId="{D1B7D3F0-3767-405B-A86D-AA53E53F884A}" destId="{F8415802-C31E-3B44-9AAD-FB011BF9BDD2}" srcOrd="1" destOrd="0" presId="urn:microsoft.com/office/officeart/2016/7/layout/LinearBlockProcessNumbered"/>
    <dgm:cxn modelId="{7C585A1A-CEEB-974B-BB6F-9371F03C17A1}" type="presOf" srcId="{41B20595-3EB1-422B-B345-ACAA0D39D35F}" destId="{50C0E2B9-D4C5-8747-881A-55C8918D7A84}" srcOrd="0" destOrd="0" presId="urn:microsoft.com/office/officeart/2016/7/layout/LinearBlockProcessNumbered"/>
    <dgm:cxn modelId="{3075CD34-962F-4E3A-BA98-CC1C98484EC1}" srcId="{30994A51-01FA-4048-B134-F58CB9398FA7}" destId="{0041BAC3-CE7B-45EE-8BFB-2598E5F14E17}" srcOrd="1" destOrd="0" parTransId="{533C25FA-EF0D-4D02-9C03-775F8DA87BF6}" sibTransId="{BC7B11BB-7EC7-474C-9A16-2775A9775754}"/>
    <dgm:cxn modelId="{0E0A853F-83C0-AF4B-AE1D-BFBA1EE10B7B}" type="presOf" srcId="{DFFB1A9A-0DC9-469F-911E-F37D2FE5F5CE}" destId="{4610EBF7-085B-C942-93D5-48335BB6F6B7}" srcOrd="0" destOrd="0" presId="urn:microsoft.com/office/officeart/2016/7/layout/LinearBlockProcessNumbered"/>
    <dgm:cxn modelId="{D87B494A-637E-4FFF-A077-B7D0250A903C}" srcId="{30994A51-01FA-4048-B134-F58CB9398FA7}" destId="{DFFB1A9A-0DC9-469F-911E-F37D2FE5F5CE}" srcOrd="3" destOrd="0" parTransId="{3C4944F0-3BDE-4431-91E7-98C821136637}" sibTransId="{AB246AEF-F024-4D5A-92A3-509434BA74D5}"/>
    <dgm:cxn modelId="{0C5BF94C-29FF-9F41-B874-491D20264C1D}" type="presOf" srcId="{BC7B11BB-7EC7-474C-9A16-2775A9775754}" destId="{B916EC92-37E5-D34A-A79C-2E36671E3D5B}" srcOrd="0" destOrd="0" presId="urn:microsoft.com/office/officeart/2016/7/layout/LinearBlockProcessNumbered"/>
    <dgm:cxn modelId="{83E8FB52-FFDC-2641-BD0F-FBCF21BE8631}" type="presOf" srcId="{9B50CD35-7C4B-4822-B0A7-76AC76784133}" destId="{EC4304A8-97D3-DC4E-90E1-4CD310BDB633}" srcOrd="0" destOrd="0" presId="urn:microsoft.com/office/officeart/2016/7/layout/LinearBlockProcessNumbered"/>
    <dgm:cxn modelId="{B4C35F57-27D6-4DB2-9FFD-A57FFAB90FF5}" srcId="{30994A51-01FA-4048-B134-F58CB9398FA7}" destId="{41B20595-3EB1-422B-B345-ACAA0D39D35F}" srcOrd="2" destOrd="0" parTransId="{D3F54E4D-BC8E-4324-AF68-1FA73D9CF74B}" sibTransId="{285D6067-31A7-4B3E-BD90-42A7BA3377A4}"/>
    <dgm:cxn modelId="{774F9B64-90E8-C543-B9A2-1A909A7EAC8C}" type="presOf" srcId="{41B20595-3EB1-422B-B345-ACAA0D39D35F}" destId="{38130CA2-73E6-1449-AFCD-E3C2B3FFF765}" srcOrd="1" destOrd="0" presId="urn:microsoft.com/office/officeart/2016/7/layout/LinearBlockProcessNumbered"/>
    <dgm:cxn modelId="{40305275-4E4C-3445-BD1F-368F89EE5EE4}" type="presOf" srcId="{0041BAC3-CE7B-45EE-8BFB-2598E5F14E17}" destId="{0F329F84-3368-8A4F-B7B8-B6F88071ED01}" srcOrd="1" destOrd="0" presId="urn:microsoft.com/office/officeart/2016/7/layout/LinearBlockProcessNumbered"/>
    <dgm:cxn modelId="{60A63778-F3FA-40E8-BFBE-5351C1A6638E}" srcId="{30994A51-01FA-4048-B134-F58CB9398FA7}" destId="{D1B7D3F0-3767-405B-A86D-AA53E53F884A}" srcOrd="0" destOrd="0" parTransId="{11486744-C18D-456F-BF2B-4741A3C6A81F}" sibTransId="{9B50CD35-7C4B-4822-B0A7-76AC76784133}"/>
    <dgm:cxn modelId="{E0E3AA78-D277-BE48-9CFD-8E09D1426424}" type="presOf" srcId="{96A33195-7C5A-47DD-B53A-68EA6F1F46AB}" destId="{99DF6C25-ED78-0845-B9D8-20A7EB40C73E}" srcOrd="0" destOrd="0" presId="urn:microsoft.com/office/officeart/2016/7/layout/LinearBlockProcessNumbered"/>
    <dgm:cxn modelId="{47C79A83-85A5-D443-BFC5-993C52A02B34}" type="presOf" srcId="{DFFB1A9A-0DC9-469F-911E-F37D2FE5F5CE}" destId="{5767AD48-F1DD-3E45-B156-30CBD9D74A71}" srcOrd="1" destOrd="0" presId="urn:microsoft.com/office/officeart/2016/7/layout/LinearBlockProcessNumbered"/>
    <dgm:cxn modelId="{B1DD5792-722D-5343-8BD8-0543A71C6CE3}" type="presOf" srcId="{96A33195-7C5A-47DD-B53A-68EA6F1F46AB}" destId="{2CFF88A4-732E-A04B-8B6F-429F4C3723BD}" srcOrd="1" destOrd="0" presId="urn:microsoft.com/office/officeart/2016/7/layout/LinearBlockProcessNumbered"/>
    <dgm:cxn modelId="{3F19C897-1F94-BE4C-B027-2F1A1D2B26D5}" type="presOf" srcId="{AB246AEF-F024-4D5A-92A3-509434BA74D5}" destId="{175D503E-47A8-9642-BD1C-22FA67B92824}" srcOrd="0" destOrd="0" presId="urn:microsoft.com/office/officeart/2016/7/layout/LinearBlockProcessNumbered"/>
    <dgm:cxn modelId="{26BEDC9F-92C5-1B49-96A4-D6944F05A3D7}" type="presOf" srcId="{30994A51-01FA-4048-B134-F58CB9398FA7}" destId="{66627DB6-5864-C141-A4EE-A78080ECD4DA}" srcOrd="0" destOrd="0" presId="urn:microsoft.com/office/officeart/2016/7/layout/LinearBlockProcessNumbered"/>
    <dgm:cxn modelId="{7B24D0A3-FA42-8C47-A24C-022E26C3B00B}" type="presOf" srcId="{64E92EC9-3D0E-4328-9921-26249130AC47}" destId="{396E67B2-DE4E-F743-9E1D-F5B21080656E}" srcOrd="0" destOrd="0" presId="urn:microsoft.com/office/officeart/2016/7/layout/LinearBlockProcessNumbered"/>
    <dgm:cxn modelId="{D9A530C7-2F63-9541-80E9-5FC755935EC8}" type="presOf" srcId="{0041BAC3-CE7B-45EE-8BFB-2598E5F14E17}" destId="{05095EAB-694F-E74C-8F94-48DDEE0300EE}" srcOrd="0" destOrd="0" presId="urn:microsoft.com/office/officeart/2016/7/layout/LinearBlockProcessNumbered"/>
    <dgm:cxn modelId="{EBF57ACC-1D90-4E88-A034-DAC3EBF4B581}" srcId="{30994A51-01FA-4048-B134-F58CB9398FA7}" destId="{96A33195-7C5A-47DD-B53A-68EA6F1F46AB}" srcOrd="4" destOrd="0" parTransId="{064529F6-4C7E-4355-A589-59513E6BEF06}" sibTransId="{64E92EC9-3D0E-4328-9921-26249130AC47}"/>
    <dgm:cxn modelId="{9DD118CE-E1FF-334D-84C2-C43E9025818A}" type="presOf" srcId="{D1B7D3F0-3767-405B-A86D-AA53E53F884A}" destId="{9D05794F-2EB7-AC47-8DFC-0CF48F55AC4F}" srcOrd="0" destOrd="0" presId="urn:microsoft.com/office/officeart/2016/7/layout/LinearBlockProcessNumbered"/>
    <dgm:cxn modelId="{260AECDE-8BB5-DC49-91E4-0C7B0CC2F8D0}" type="presOf" srcId="{285D6067-31A7-4B3E-BD90-42A7BA3377A4}" destId="{B15FADC5-5EED-ED4B-AD8D-73713451C4D0}" srcOrd="0" destOrd="0" presId="urn:microsoft.com/office/officeart/2016/7/layout/LinearBlockProcessNumbered"/>
    <dgm:cxn modelId="{5034CC4C-45FB-DD40-942A-56440E8E0919}" type="presParOf" srcId="{66627DB6-5864-C141-A4EE-A78080ECD4DA}" destId="{D22A556F-4E24-E643-BD0B-2E9C965FC667}" srcOrd="0" destOrd="0" presId="urn:microsoft.com/office/officeart/2016/7/layout/LinearBlockProcessNumbered"/>
    <dgm:cxn modelId="{88E33B9A-756C-BA4A-97F2-224BA25C8175}" type="presParOf" srcId="{D22A556F-4E24-E643-BD0B-2E9C965FC667}" destId="{9D05794F-2EB7-AC47-8DFC-0CF48F55AC4F}" srcOrd="0" destOrd="0" presId="urn:microsoft.com/office/officeart/2016/7/layout/LinearBlockProcessNumbered"/>
    <dgm:cxn modelId="{C05B2A8D-502C-A048-B1AD-99D7EFE37F9A}" type="presParOf" srcId="{D22A556F-4E24-E643-BD0B-2E9C965FC667}" destId="{EC4304A8-97D3-DC4E-90E1-4CD310BDB633}" srcOrd="1" destOrd="0" presId="urn:microsoft.com/office/officeart/2016/7/layout/LinearBlockProcessNumbered"/>
    <dgm:cxn modelId="{82CC7A16-A0FC-3B47-9B6F-AE608765B11A}" type="presParOf" srcId="{D22A556F-4E24-E643-BD0B-2E9C965FC667}" destId="{F8415802-C31E-3B44-9AAD-FB011BF9BDD2}" srcOrd="2" destOrd="0" presId="urn:microsoft.com/office/officeart/2016/7/layout/LinearBlockProcessNumbered"/>
    <dgm:cxn modelId="{B232A20E-C215-BB4E-BBE3-2CD735E2C3C2}" type="presParOf" srcId="{66627DB6-5864-C141-A4EE-A78080ECD4DA}" destId="{7BFC5BEF-4F93-114F-B420-7A65F16FCEB3}" srcOrd="1" destOrd="0" presId="urn:microsoft.com/office/officeart/2016/7/layout/LinearBlockProcessNumbered"/>
    <dgm:cxn modelId="{2B264208-F58E-9E45-8805-169D47F755B3}" type="presParOf" srcId="{66627DB6-5864-C141-A4EE-A78080ECD4DA}" destId="{268A7F04-AE2E-1040-B969-8A06D26E52AC}" srcOrd="2" destOrd="0" presId="urn:microsoft.com/office/officeart/2016/7/layout/LinearBlockProcessNumbered"/>
    <dgm:cxn modelId="{A6A17D27-D17E-C54A-A3EE-22302DB34D4B}" type="presParOf" srcId="{268A7F04-AE2E-1040-B969-8A06D26E52AC}" destId="{05095EAB-694F-E74C-8F94-48DDEE0300EE}" srcOrd="0" destOrd="0" presId="urn:microsoft.com/office/officeart/2016/7/layout/LinearBlockProcessNumbered"/>
    <dgm:cxn modelId="{AD401D06-E260-9848-A428-E31E65C4587D}" type="presParOf" srcId="{268A7F04-AE2E-1040-B969-8A06D26E52AC}" destId="{B916EC92-37E5-D34A-A79C-2E36671E3D5B}" srcOrd="1" destOrd="0" presId="urn:microsoft.com/office/officeart/2016/7/layout/LinearBlockProcessNumbered"/>
    <dgm:cxn modelId="{E1D09470-20E8-A34C-826C-3DB1420C546B}" type="presParOf" srcId="{268A7F04-AE2E-1040-B969-8A06D26E52AC}" destId="{0F329F84-3368-8A4F-B7B8-B6F88071ED01}" srcOrd="2" destOrd="0" presId="urn:microsoft.com/office/officeart/2016/7/layout/LinearBlockProcessNumbered"/>
    <dgm:cxn modelId="{9F4624FD-F6BB-1D45-87D2-421307C093AE}" type="presParOf" srcId="{66627DB6-5864-C141-A4EE-A78080ECD4DA}" destId="{2FB64DCF-AA69-064B-BBC4-FA0B0F55C140}" srcOrd="3" destOrd="0" presId="urn:microsoft.com/office/officeart/2016/7/layout/LinearBlockProcessNumbered"/>
    <dgm:cxn modelId="{7415120F-5506-1A43-8277-7A9EDCDA006D}" type="presParOf" srcId="{66627DB6-5864-C141-A4EE-A78080ECD4DA}" destId="{DDD643C7-4B53-F84C-B28D-5D6F024C4446}" srcOrd="4" destOrd="0" presId="urn:microsoft.com/office/officeart/2016/7/layout/LinearBlockProcessNumbered"/>
    <dgm:cxn modelId="{A0118A5C-DBA5-4747-85D3-BCF890E8F2D2}" type="presParOf" srcId="{DDD643C7-4B53-F84C-B28D-5D6F024C4446}" destId="{50C0E2B9-D4C5-8747-881A-55C8918D7A84}" srcOrd="0" destOrd="0" presId="urn:microsoft.com/office/officeart/2016/7/layout/LinearBlockProcessNumbered"/>
    <dgm:cxn modelId="{C1CF9720-7BF0-8C4E-A6E6-BEBCF10CC7F3}" type="presParOf" srcId="{DDD643C7-4B53-F84C-B28D-5D6F024C4446}" destId="{B15FADC5-5EED-ED4B-AD8D-73713451C4D0}" srcOrd="1" destOrd="0" presId="urn:microsoft.com/office/officeart/2016/7/layout/LinearBlockProcessNumbered"/>
    <dgm:cxn modelId="{FFF620BB-07AD-6F41-B125-C063F0A96DA6}" type="presParOf" srcId="{DDD643C7-4B53-F84C-B28D-5D6F024C4446}" destId="{38130CA2-73E6-1449-AFCD-E3C2B3FFF765}" srcOrd="2" destOrd="0" presId="urn:microsoft.com/office/officeart/2016/7/layout/LinearBlockProcessNumbered"/>
    <dgm:cxn modelId="{9775E06A-4D41-5D4A-A156-AD1E61470576}" type="presParOf" srcId="{66627DB6-5864-C141-A4EE-A78080ECD4DA}" destId="{33C3CE67-D1B6-2E4C-BBBB-C0B0513AD977}" srcOrd="5" destOrd="0" presId="urn:microsoft.com/office/officeart/2016/7/layout/LinearBlockProcessNumbered"/>
    <dgm:cxn modelId="{E4BAFC2D-77D5-B04B-B6FC-37F70805C679}" type="presParOf" srcId="{66627DB6-5864-C141-A4EE-A78080ECD4DA}" destId="{564CAE7D-E3DA-A146-9E11-94DEA8D3E20B}" srcOrd="6" destOrd="0" presId="urn:microsoft.com/office/officeart/2016/7/layout/LinearBlockProcessNumbered"/>
    <dgm:cxn modelId="{A1A3172E-5383-D640-8E62-9C41334B6A4C}" type="presParOf" srcId="{564CAE7D-E3DA-A146-9E11-94DEA8D3E20B}" destId="{4610EBF7-085B-C942-93D5-48335BB6F6B7}" srcOrd="0" destOrd="0" presId="urn:microsoft.com/office/officeart/2016/7/layout/LinearBlockProcessNumbered"/>
    <dgm:cxn modelId="{820FFE5A-4381-9A48-BC77-5A55B0C79730}" type="presParOf" srcId="{564CAE7D-E3DA-A146-9E11-94DEA8D3E20B}" destId="{175D503E-47A8-9642-BD1C-22FA67B92824}" srcOrd="1" destOrd="0" presId="urn:microsoft.com/office/officeart/2016/7/layout/LinearBlockProcessNumbered"/>
    <dgm:cxn modelId="{CC8D7E9A-A9C5-B248-9221-7820767CA0BE}" type="presParOf" srcId="{564CAE7D-E3DA-A146-9E11-94DEA8D3E20B}" destId="{5767AD48-F1DD-3E45-B156-30CBD9D74A71}" srcOrd="2" destOrd="0" presId="urn:microsoft.com/office/officeart/2016/7/layout/LinearBlockProcessNumbered"/>
    <dgm:cxn modelId="{173B9CC4-6E6E-4645-A146-BDA07DA31D83}" type="presParOf" srcId="{66627DB6-5864-C141-A4EE-A78080ECD4DA}" destId="{CFDCFAC4-AF91-8544-8D8A-93830F127B6E}" srcOrd="7" destOrd="0" presId="urn:microsoft.com/office/officeart/2016/7/layout/LinearBlockProcessNumbered"/>
    <dgm:cxn modelId="{F198316B-EA10-BA4E-96DE-DEC305F31739}" type="presParOf" srcId="{66627DB6-5864-C141-A4EE-A78080ECD4DA}" destId="{D937F233-7402-EB45-80A6-EC49607349F6}" srcOrd="8" destOrd="0" presId="urn:microsoft.com/office/officeart/2016/7/layout/LinearBlockProcessNumbered"/>
    <dgm:cxn modelId="{2EE264A8-EE78-6A45-AE51-C1C71AA386CD}" type="presParOf" srcId="{D937F233-7402-EB45-80A6-EC49607349F6}" destId="{99DF6C25-ED78-0845-B9D8-20A7EB40C73E}" srcOrd="0" destOrd="0" presId="urn:microsoft.com/office/officeart/2016/7/layout/LinearBlockProcessNumbered"/>
    <dgm:cxn modelId="{F39BF777-56E8-7D49-A685-2BDB6034D199}" type="presParOf" srcId="{D937F233-7402-EB45-80A6-EC49607349F6}" destId="{396E67B2-DE4E-F743-9E1D-F5B21080656E}" srcOrd="1" destOrd="0" presId="urn:microsoft.com/office/officeart/2016/7/layout/LinearBlockProcessNumbered"/>
    <dgm:cxn modelId="{A461CA4A-BC2A-2A43-A32E-B704C0602017}" type="presParOf" srcId="{D937F233-7402-EB45-80A6-EC49607349F6}" destId="{2CFF88A4-732E-A04B-8B6F-429F4C3723BD}"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5794F-2EB7-AC47-8DFC-0CF48F55AC4F}">
      <dsp:nvSpPr>
        <dsp:cNvPr id="0" name=""/>
        <dsp:cNvSpPr/>
      </dsp:nvSpPr>
      <dsp:spPr>
        <a:xfrm>
          <a:off x="6352" y="896321"/>
          <a:ext cx="1985686" cy="238282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6142" tIns="0" rIns="196142" bIns="330200" numCol="1" spcCol="1270" anchor="t" anchorCtr="0">
          <a:noAutofit/>
        </a:bodyPr>
        <a:lstStyle/>
        <a:p>
          <a:pPr marL="0" lvl="0" indent="0" algn="l" defTabSz="1155700">
            <a:lnSpc>
              <a:spcPct val="90000"/>
            </a:lnSpc>
            <a:spcBef>
              <a:spcPct val="0"/>
            </a:spcBef>
            <a:spcAft>
              <a:spcPct val="35000"/>
            </a:spcAft>
            <a:buNone/>
          </a:pPr>
          <a:r>
            <a:rPr lang="en-US" sz="2600" kern="1200" dirty="0"/>
            <a:t>Try to Keep Your Covenants</a:t>
          </a:r>
        </a:p>
      </dsp:txBody>
      <dsp:txXfrm>
        <a:off x="6352" y="1849451"/>
        <a:ext cx="1985686" cy="1429694"/>
      </dsp:txXfrm>
    </dsp:sp>
    <dsp:sp modelId="{EC4304A8-97D3-DC4E-90E1-4CD310BDB633}">
      <dsp:nvSpPr>
        <dsp:cNvPr id="0" name=""/>
        <dsp:cNvSpPr/>
      </dsp:nvSpPr>
      <dsp:spPr>
        <a:xfrm>
          <a:off x="6352" y="896321"/>
          <a:ext cx="1985686" cy="953129"/>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196142" tIns="165100" rIns="196142" bIns="165100" numCol="1" spcCol="1270" anchor="ctr" anchorCtr="0">
          <a:noAutofit/>
        </a:bodyPr>
        <a:lstStyle/>
        <a:p>
          <a:pPr marL="0" lvl="0" indent="0" algn="l" defTabSz="1955800">
            <a:lnSpc>
              <a:spcPct val="90000"/>
            </a:lnSpc>
            <a:spcBef>
              <a:spcPct val="0"/>
            </a:spcBef>
            <a:spcAft>
              <a:spcPct val="35000"/>
            </a:spcAft>
            <a:buNone/>
          </a:pPr>
          <a:r>
            <a:rPr lang="en-US" sz="4400" kern="1200"/>
            <a:t>01</a:t>
          </a:r>
          <a:endParaRPr lang="en-US" sz="4400" kern="1200" dirty="0"/>
        </a:p>
      </dsp:txBody>
      <dsp:txXfrm>
        <a:off x="6352" y="896321"/>
        <a:ext cx="1985686" cy="953129"/>
      </dsp:txXfrm>
    </dsp:sp>
    <dsp:sp modelId="{05095EAB-694F-E74C-8F94-48DDEE0300EE}">
      <dsp:nvSpPr>
        <dsp:cNvPr id="0" name=""/>
        <dsp:cNvSpPr/>
      </dsp:nvSpPr>
      <dsp:spPr>
        <a:xfrm>
          <a:off x="2150893" y="896321"/>
          <a:ext cx="1985686" cy="2382824"/>
        </a:xfrm>
        <a:prstGeom prst="rect">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6142" tIns="0" rIns="196142" bIns="330200" numCol="1" spcCol="1270" anchor="t" anchorCtr="0">
          <a:noAutofit/>
        </a:bodyPr>
        <a:lstStyle/>
        <a:p>
          <a:pPr marL="0" lvl="0" indent="0" algn="l" defTabSz="1155700">
            <a:lnSpc>
              <a:spcPct val="90000"/>
            </a:lnSpc>
            <a:spcBef>
              <a:spcPct val="0"/>
            </a:spcBef>
            <a:spcAft>
              <a:spcPct val="35000"/>
            </a:spcAft>
            <a:buNone/>
          </a:pPr>
          <a:r>
            <a:rPr lang="en-US" sz="2600" kern="1200" dirty="0"/>
            <a:t>Influence Rather than Control</a:t>
          </a:r>
        </a:p>
      </dsp:txBody>
      <dsp:txXfrm>
        <a:off x="2150893" y="1849451"/>
        <a:ext cx="1985686" cy="1429694"/>
      </dsp:txXfrm>
    </dsp:sp>
    <dsp:sp modelId="{B916EC92-37E5-D34A-A79C-2E36671E3D5B}">
      <dsp:nvSpPr>
        <dsp:cNvPr id="0" name=""/>
        <dsp:cNvSpPr/>
      </dsp:nvSpPr>
      <dsp:spPr>
        <a:xfrm>
          <a:off x="2150893" y="896321"/>
          <a:ext cx="1985686" cy="953129"/>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196142" tIns="165100" rIns="196142" bIns="165100" numCol="1" spcCol="1270" anchor="ctr" anchorCtr="0">
          <a:noAutofit/>
        </a:bodyPr>
        <a:lstStyle/>
        <a:p>
          <a:pPr marL="0" lvl="0" indent="0" algn="l" defTabSz="1955800">
            <a:lnSpc>
              <a:spcPct val="90000"/>
            </a:lnSpc>
            <a:spcBef>
              <a:spcPct val="0"/>
            </a:spcBef>
            <a:spcAft>
              <a:spcPct val="35000"/>
            </a:spcAft>
            <a:buNone/>
          </a:pPr>
          <a:r>
            <a:rPr lang="en-US" sz="4400" kern="1200"/>
            <a:t>02</a:t>
          </a:r>
          <a:endParaRPr lang="en-US" sz="4400" kern="1200" dirty="0"/>
        </a:p>
      </dsp:txBody>
      <dsp:txXfrm>
        <a:off x="2150893" y="896321"/>
        <a:ext cx="1985686" cy="953129"/>
      </dsp:txXfrm>
    </dsp:sp>
    <dsp:sp modelId="{50C0E2B9-D4C5-8747-881A-55C8918D7A84}">
      <dsp:nvSpPr>
        <dsp:cNvPr id="0" name=""/>
        <dsp:cNvSpPr/>
      </dsp:nvSpPr>
      <dsp:spPr>
        <a:xfrm>
          <a:off x="4295435" y="896321"/>
          <a:ext cx="1985686" cy="2382824"/>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6142" tIns="0" rIns="196142" bIns="330200" numCol="1" spcCol="1270" anchor="t" anchorCtr="0">
          <a:noAutofit/>
        </a:bodyPr>
        <a:lstStyle/>
        <a:p>
          <a:pPr marL="0" lvl="0" indent="0" algn="l" defTabSz="1155700">
            <a:lnSpc>
              <a:spcPct val="90000"/>
            </a:lnSpc>
            <a:spcBef>
              <a:spcPct val="0"/>
            </a:spcBef>
            <a:spcAft>
              <a:spcPct val="35000"/>
            </a:spcAft>
            <a:buNone/>
          </a:pPr>
          <a:r>
            <a:rPr lang="en-US" sz="2600" kern="1200"/>
            <a:t>Ask for Angels to Help You</a:t>
          </a:r>
        </a:p>
      </dsp:txBody>
      <dsp:txXfrm>
        <a:off x="4295435" y="1849451"/>
        <a:ext cx="1985686" cy="1429694"/>
      </dsp:txXfrm>
    </dsp:sp>
    <dsp:sp modelId="{B15FADC5-5EED-ED4B-AD8D-73713451C4D0}">
      <dsp:nvSpPr>
        <dsp:cNvPr id="0" name=""/>
        <dsp:cNvSpPr/>
      </dsp:nvSpPr>
      <dsp:spPr>
        <a:xfrm>
          <a:off x="4295435" y="896321"/>
          <a:ext cx="1985686" cy="953129"/>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196142" tIns="165100" rIns="196142" bIns="165100" numCol="1" spcCol="1270" anchor="ctr" anchorCtr="0">
          <a:noAutofit/>
        </a:bodyPr>
        <a:lstStyle/>
        <a:p>
          <a:pPr marL="0" lvl="0" indent="0" algn="l" defTabSz="1955800">
            <a:lnSpc>
              <a:spcPct val="90000"/>
            </a:lnSpc>
            <a:spcBef>
              <a:spcPct val="0"/>
            </a:spcBef>
            <a:spcAft>
              <a:spcPct val="35000"/>
            </a:spcAft>
            <a:buNone/>
          </a:pPr>
          <a:r>
            <a:rPr lang="en-US" sz="4400" kern="1200"/>
            <a:t>03</a:t>
          </a:r>
        </a:p>
      </dsp:txBody>
      <dsp:txXfrm>
        <a:off x="4295435" y="896321"/>
        <a:ext cx="1985686" cy="953129"/>
      </dsp:txXfrm>
    </dsp:sp>
    <dsp:sp modelId="{4610EBF7-085B-C942-93D5-48335BB6F6B7}">
      <dsp:nvSpPr>
        <dsp:cNvPr id="0" name=""/>
        <dsp:cNvSpPr/>
      </dsp:nvSpPr>
      <dsp:spPr>
        <a:xfrm>
          <a:off x="6439977" y="896321"/>
          <a:ext cx="1985686" cy="2382824"/>
        </a:xfrm>
        <a:prstGeom prst="rect">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6142" tIns="0" rIns="196142" bIns="330200" numCol="1" spcCol="1270" anchor="t" anchorCtr="0">
          <a:noAutofit/>
        </a:bodyPr>
        <a:lstStyle/>
        <a:p>
          <a:pPr marL="0" lvl="0" indent="0" algn="l" defTabSz="1155700">
            <a:lnSpc>
              <a:spcPct val="90000"/>
            </a:lnSpc>
            <a:spcBef>
              <a:spcPct val="0"/>
            </a:spcBef>
            <a:spcAft>
              <a:spcPct val="35000"/>
            </a:spcAft>
            <a:buNone/>
          </a:pPr>
          <a:r>
            <a:rPr lang="en-US" sz="2600" kern="1200" dirty="0"/>
            <a:t>Trust in Jesus +</a:t>
          </a:r>
        </a:p>
      </dsp:txBody>
      <dsp:txXfrm>
        <a:off x="6439977" y="1849451"/>
        <a:ext cx="1985686" cy="1429694"/>
      </dsp:txXfrm>
    </dsp:sp>
    <dsp:sp modelId="{175D503E-47A8-9642-BD1C-22FA67B92824}">
      <dsp:nvSpPr>
        <dsp:cNvPr id="0" name=""/>
        <dsp:cNvSpPr/>
      </dsp:nvSpPr>
      <dsp:spPr>
        <a:xfrm>
          <a:off x="6439977" y="896321"/>
          <a:ext cx="1985686" cy="953129"/>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196142" tIns="165100" rIns="196142" bIns="165100" numCol="1" spcCol="1270" anchor="ctr" anchorCtr="0">
          <a:noAutofit/>
        </a:bodyPr>
        <a:lstStyle/>
        <a:p>
          <a:pPr marL="0" lvl="0" indent="0" algn="l" defTabSz="1955800">
            <a:lnSpc>
              <a:spcPct val="90000"/>
            </a:lnSpc>
            <a:spcBef>
              <a:spcPct val="0"/>
            </a:spcBef>
            <a:spcAft>
              <a:spcPct val="35000"/>
            </a:spcAft>
            <a:buNone/>
          </a:pPr>
          <a:r>
            <a:rPr lang="en-US" sz="4400" kern="1200"/>
            <a:t>04</a:t>
          </a:r>
          <a:endParaRPr lang="en-US" sz="4400" kern="1200" dirty="0"/>
        </a:p>
      </dsp:txBody>
      <dsp:txXfrm>
        <a:off x="6439977" y="896321"/>
        <a:ext cx="1985686" cy="953129"/>
      </dsp:txXfrm>
    </dsp:sp>
    <dsp:sp modelId="{99DF6C25-ED78-0845-B9D8-20A7EB40C73E}">
      <dsp:nvSpPr>
        <dsp:cNvPr id="0" name=""/>
        <dsp:cNvSpPr/>
      </dsp:nvSpPr>
      <dsp:spPr>
        <a:xfrm>
          <a:off x="8584519" y="896321"/>
          <a:ext cx="1985686" cy="2382824"/>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6142" tIns="0" rIns="196142" bIns="330200" numCol="1" spcCol="1270" anchor="t" anchorCtr="0">
          <a:noAutofit/>
        </a:bodyPr>
        <a:lstStyle/>
        <a:p>
          <a:pPr marL="0" lvl="0" indent="0" algn="l" defTabSz="1155700">
            <a:lnSpc>
              <a:spcPct val="90000"/>
            </a:lnSpc>
            <a:spcBef>
              <a:spcPct val="0"/>
            </a:spcBef>
            <a:spcAft>
              <a:spcPct val="35000"/>
            </a:spcAft>
            <a:buNone/>
          </a:pPr>
          <a:r>
            <a:rPr lang="en-US" sz="2600" kern="1200"/>
            <a:t>Time and Patience</a:t>
          </a:r>
        </a:p>
      </dsp:txBody>
      <dsp:txXfrm>
        <a:off x="8584519" y="1849451"/>
        <a:ext cx="1985686" cy="1429694"/>
      </dsp:txXfrm>
    </dsp:sp>
    <dsp:sp modelId="{396E67B2-DE4E-F743-9E1D-F5B21080656E}">
      <dsp:nvSpPr>
        <dsp:cNvPr id="0" name=""/>
        <dsp:cNvSpPr/>
      </dsp:nvSpPr>
      <dsp:spPr>
        <a:xfrm>
          <a:off x="8584519" y="896321"/>
          <a:ext cx="1985686" cy="953129"/>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196142" tIns="165100" rIns="196142" bIns="165100" numCol="1" spcCol="1270" anchor="ctr" anchorCtr="0">
          <a:noAutofit/>
        </a:bodyPr>
        <a:lstStyle/>
        <a:p>
          <a:pPr marL="0" lvl="0" indent="0" algn="l" defTabSz="1955800">
            <a:lnSpc>
              <a:spcPct val="90000"/>
            </a:lnSpc>
            <a:spcBef>
              <a:spcPct val="0"/>
            </a:spcBef>
            <a:spcAft>
              <a:spcPct val="35000"/>
            </a:spcAft>
            <a:buNone/>
          </a:pPr>
          <a:r>
            <a:rPr lang="en-US" sz="4400" kern="1200"/>
            <a:t>05</a:t>
          </a:r>
        </a:p>
      </dsp:txBody>
      <dsp:txXfrm>
        <a:off x="8584519" y="896321"/>
        <a:ext cx="1985686" cy="953129"/>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1470A-65A3-ED4F-B607-19EAA89E62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76F3F2-8AAB-D447-873C-C6F248E491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CBF188-6B6B-5B41-AEFB-F6B994605BD8}"/>
              </a:ext>
            </a:extLst>
          </p:cNvPr>
          <p:cNvSpPr>
            <a:spLocks noGrp="1"/>
          </p:cNvSpPr>
          <p:nvPr>
            <p:ph type="dt" sz="half" idx="10"/>
          </p:nvPr>
        </p:nvSpPr>
        <p:spPr/>
        <p:txBody>
          <a:bodyPr/>
          <a:lstStyle/>
          <a:p>
            <a:fld id="{BAC60B82-EBD9-CC48-8D4C-EDC29FB395BD}" type="datetimeFigureOut">
              <a:rPr lang="en-US" smtClean="0"/>
              <a:t>6/3/20</a:t>
            </a:fld>
            <a:endParaRPr lang="en-US"/>
          </a:p>
        </p:txBody>
      </p:sp>
      <p:sp>
        <p:nvSpPr>
          <p:cNvPr id="5" name="Footer Placeholder 4">
            <a:extLst>
              <a:ext uri="{FF2B5EF4-FFF2-40B4-BE49-F238E27FC236}">
                <a16:creationId xmlns:a16="http://schemas.microsoft.com/office/drawing/2014/main" id="{F973747F-F4DC-D54E-A6AA-BC4524559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99E42-F02B-9648-8B94-AE21497E3029}"/>
              </a:ext>
            </a:extLst>
          </p:cNvPr>
          <p:cNvSpPr>
            <a:spLocks noGrp="1"/>
          </p:cNvSpPr>
          <p:nvPr>
            <p:ph type="sldNum" sz="quarter" idx="12"/>
          </p:nvPr>
        </p:nvSpPr>
        <p:spPr/>
        <p:txBody>
          <a:bodyPr/>
          <a:lstStyle/>
          <a:p>
            <a:fld id="{3C82E37B-4D2A-AC4F-ADB8-00E9F738DD09}" type="slidenum">
              <a:rPr lang="en-US" smtClean="0"/>
              <a:t>‹#›</a:t>
            </a:fld>
            <a:endParaRPr lang="en-US"/>
          </a:p>
        </p:txBody>
      </p:sp>
    </p:spTree>
    <p:extLst>
      <p:ext uri="{BB962C8B-B14F-4D97-AF65-F5344CB8AC3E}">
        <p14:creationId xmlns:p14="http://schemas.microsoft.com/office/powerpoint/2010/main" val="1618177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B317A-B110-5041-AE7E-31FD0A7EC9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A8692C-46D4-5F48-AB54-7B34E6DF49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8CAC17-3C75-7F49-9AF3-46FDD53342CE}"/>
              </a:ext>
            </a:extLst>
          </p:cNvPr>
          <p:cNvSpPr>
            <a:spLocks noGrp="1"/>
          </p:cNvSpPr>
          <p:nvPr>
            <p:ph type="dt" sz="half" idx="10"/>
          </p:nvPr>
        </p:nvSpPr>
        <p:spPr/>
        <p:txBody>
          <a:bodyPr/>
          <a:lstStyle/>
          <a:p>
            <a:fld id="{BAC60B82-EBD9-CC48-8D4C-EDC29FB395BD}" type="datetimeFigureOut">
              <a:rPr lang="en-US" smtClean="0"/>
              <a:t>6/3/20</a:t>
            </a:fld>
            <a:endParaRPr lang="en-US"/>
          </a:p>
        </p:txBody>
      </p:sp>
      <p:sp>
        <p:nvSpPr>
          <p:cNvPr id="5" name="Footer Placeholder 4">
            <a:extLst>
              <a:ext uri="{FF2B5EF4-FFF2-40B4-BE49-F238E27FC236}">
                <a16:creationId xmlns:a16="http://schemas.microsoft.com/office/drawing/2014/main" id="{C711DEA5-10A0-0245-B7D4-9D90DB207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9C1906-DE0A-7B43-A5C2-8C5D0216E085}"/>
              </a:ext>
            </a:extLst>
          </p:cNvPr>
          <p:cNvSpPr>
            <a:spLocks noGrp="1"/>
          </p:cNvSpPr>
          <p:nvPr>
            <p:ph type="sldNum" sz="quarter" idx="12"/>
          </p:nvPr>
        </p:nvSpPr>
        <p:spPr/>
        <p:txBody>
          <a:bodyPr/>
          <a:lstStyle/>
          <a:p>
            <a:fld id="{3C82E37B-4D2A-AC4F-ADB8-00E9F738DD09}" type="slidenum">
              <a:rPr lang="en-US" smtClean="0"/>
              <a:t>‹#›</a:t>
            </a:fld>
            <a:endParaRPr lang="en-US"/>
          </a:p>
        </p:txBody>
      </p:sp>
    </p:spTree>
    <p:extLst>
      <p:ext uri="{BB962C8B-B14F-4D97-AF65-F5344CB8AC3E}">
        <p14:creationId xmlns:p14="http://schemas.microsoft.com/office/powerpoint/2010/main" val="1941649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6FBBBA-EFCB-0E4D-BC0A-CA4F7D48D5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C366D6-A98C-8E4B-959D-04C10457E4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5F2B23-5368-3E41-8639-8B694E9FAB79}"/>
              </a:ext>
            </a:extLst>
          </p:cNvPr>
          <p:cNvSpPr>
            <a:spLocks noGrp="1"/>
          </p:cNvSpPr>
          <p:nvPr>
            <p:ph type="dt" sz="half" idx="10"/>
          </p:nvPr>
        </p:nvSpPr>
        <p:spPr/>
        <p:txBody>
          <a:bodyPr/>
          <a:lstStyle/>
          <a:p>
            <a:fld id="{BAC60B82-EBD9-CC48-8D4C-EDC29FB395BD}" type="datetimeFigureOut">
              <a:rPr lang="en-US" smtClean="0"/>
              <a:t>6/3/20</a:t>
            </a:fld>
            <a:endParaRPr lang="en-US"/>
          </a:p>
        </p:txBody>
      </p:sp>
      <p:sp>
        <p:nvSpPr>
          <p:cNvPr id="5" name="Footer Placeholder 4">
            <a:extLst>
              <a:ext uri="{FF2B5EF4-FFF2-40B4-BE49-F238E27FC236}">
                <a16:creationId xmlns:a16="http://schemas.microsoft.com/office/drawing/2014/main" id="{FB21E239-0584-854B-A832-B2B4DD3724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08B45-1B41-F445-9E23-7C071A283936}"/>
              </a:ext>
            </a:extLst>
          </p:cNvPr>
          <p:cNvSpPr>
            <a:spLocks noGrp="1"/>
          </p:cNvSpPr>
          <p:nvPr>
            <p:ph type="sldNum" sz="quarter" idx="12"/>
          </p:nvPr>
        </p:nvSpPr>
        <p:spPr/>
        <p:txBody>
          <a:bodyPr/>
          <a:lstStyle/>
          <a:p>
            <a:fld id="{3C82E37B-4D2A-AC4F-ADB8-00E9F738DD09}" type="slidenum">
              <a:rPr lang="en-US" smtClean="0"/>
              <a:t>‹#›</a:t>
            </a:fld>
            <a:endParaRPr lang="en-US"/>
          </a:p>
        </p:txBody>
      </p:sp>
    </p:spTree>
    <p:extLst>
      <p:ext uri="{BB962C8B-B14F-4D97-AF65-F5344CB8AC3E}">
        <p14:creationId xmlns:p14="http://schemas.microsoft.com/office/powerpoint/2010/main" val="3385278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CAE52-AFF0-BA40-8010-FC8D2E9C51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D05791-2886-8B4D-BC6B-696CF12D7E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D674A-1104-B34A-B1CD-AD242F489ABA}"/>
              </a:ext>
            </a:extLst>
          </p:cNvPr>
          <p:cNvSpPr>
            <a:spLocks noGrp="1"/>
          </p:cNvSpPr>
          <p:nvPr>
            <p:ph type="dt" sz="half" idx="10"/>
          </p:nvPr>
        </p:nvSpPr>
        <p:spPr/>
        <p:txBody>
          <a:bodyPr/>
          <a:lstStyle/>
          <a:p>
            <a:fld id="{BAC60B82-EBD9-CC48-8D4C-EDC29FB395BD}" type="datetimeFigureOut">
              <a:rPr lang="en-US" smtClean="0"/>
              <a:t>6/3/20</a:t>
            </a:fld>
            <a:endParaRPr lang="en-US"/>
          </a:p>
        </p:txBody>
      </p:sp>
      <p:sp>
        <p:nvSpPr>
          <p:cNvPr id="5" name="Footer Placeholder 4">
            <a:extLst>
              <a:ext uri="{FF2B5EF4-FFF2-40B4-BE49-F238E27FC236}">
                <a16:creationId xmlns:a16="http://schemas.microsoft.com/office/drawing/2014/main" id="{31FFFA7B-DA9E-D547-AC03-01AD510864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5297B0-F397-4E45-B25E-388299DAE4C9}"/>
              </a:ext>
            </a:extLst>
          </p:cNvPr>
          <p:cNvSpPr>
            <a:spLocks noGrp="1"/>
          </p:cNvSpPr>
          <p:nvPr>
            <p:ph type="sldNum" sz="quarter" idx="12"/>
          </p:nvPr>
        </p:nvSpPr>
        <p:spPr/>
        <p:txBody>
          <a:bodyPr/>
          <a:lstStyle/>
          <a:p>
            <a:fld id="{3C82E37B-4D2A-AC4F-ADB8-00E9F738DD09}" type="slidenum">
              <a:rPr lang="en-US" smtClean="0"/>
              <a:t>‹#›</a:t>
            </a:fld>
            <a:endParaRPr lang="en-US"/>
          </a:p>
        </p:txBody>
      </p:sp>
    </p:spTree>
    <p:extLst>
      <p:ext uri="{BB962C8B-B14F-4D97-AF65-F5344CB8AC3E}">
        <p14:creationId xmlns:p14="http://schemas.microsoft.com/office/powerpoint/2010/main" val="2861251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4CD74-03D1-FB49-A4E8-EC4C70989A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316E75-A678-3447-8580-1AC2D8DE6C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8DC7A3-8F0F-9A47-ADEB-C59C655E1E87}"/>
              </a:ext>
            </a:extLst>
          </p:cNvPr>
          <p:cNvSpPr>
            <a:spLocks noGrp="1"/>
          </p:cNvSpPr>
          <p:nvPr>
            <p:ph type="dt" sz="half" idx="10"/>
          </p:nvPr>
        </p:nvSpPr>
        <p:spPr/>
        <p:txBody>
          <a:bodyPr/>
          <a:lstStyle/>
          <a:p>
            <a:fld id="{BAC60B82-EBD9-CC48-8D4C-EDC29FB395BD}" type="datetimeFigureOut">
              <a:rPr lang="en-US" smtClean="0"/>
              <a:t>6/3/20</a:t>
            </a:fld>
            <a:endParaRPr lang="en-US"/>
          </a:p>
        </p:txBody>
      </p:sp>
      <p:sp>
        <p:nvSpPr>
          <p:cNvPr id="5" name="Footer Placeholder 4">
            <a:extLst>
              <a:ext uri="{FF2B5EF4-FFF2-40B4-BE49-F238E27FC236}">
                <a16:creationId xmlns:a16="http://schemas.microsoft.com/office/drawing/2014/main" id="{70656257-9E43-4849-BF18-79C40A245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EE9F00-92D1-CF48-BD6A-A903FA54DDCB}"/>
              </a:ext>
            </a:extLst>
          </p:cNvPr>
          <p:cNvSpPr>
            <a:spLocks noGrp="1"/>
          </p:cNvSpPr>
          <p:nvPr>
            <p:ph type="sldNum" sz="quarter" idx="12"/>
          </p:nvPr>
        </p:nvSpPr>
        <p:spPr/>
        <p:txBody>
          <a:bodyPr/>
          <a:lstStyle/>
          <a:p>
            <a:fld id="{3C82E37B-4D2A-AC4F-ADB8-00E9F738DD09}" type="slidenum">
              <a:rPr lang="en-US" smtClean="0"/>
              <a:t>‹#›</a:t>
            </a:fld>
            <a:endParaRPr lang="en-US"/>
          </a:p>
        </p:txBody>
      </p:sp>
    </p:spTree>
    <p:extLst>
      <p:ext uri="{BB962C8B-B14F-4D97-AF65-F5344CB8AC3E}">
        <p14:creationId xmlns:p14="http://schemas.microsoft.com/office/powerpoint/2010/main" val="3584398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7BD36-2A0A-7F4D-B6C3-A3F3325CC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324703-940F-9946-9BE3-BB467B4A9B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97BE09-63E1-B542-AC05-D0FA4E6C34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A3E30D-C57F-E44B-AC4C-2D8B785DBBA9}"/>
              </a:ext>
            </a:extLst>
          </p:cNvPr>
          <p:cNvSpPr>
            <a:spLocks noGrp="1"/>
          </p:cNvSpPr>
          <p:nvPr>
            <p:ph type="dt" sz="half" idx="10"/>
          </p:nvPr>
        </p:nvSpPr>
        <p:spPr/>
        <p:txBody>
          <a:bodyPr/>
          <a:lstStyle/>
          <a:p>
            <a:fld id="{BAC60B82-EBD9-CC48-8D4C-EDC29FB395BD}" type="datetimeFigureOut">
              <a:rPr lang="en-US" smtClean="0"/>
              <a:t>6/3/20</a:t>
            </a:fld>
            <a:endParaRPr lang="en-US"/>
          </a:p>
        </p:txBody>
      </p:sp>
      <p:sp>
        <p:nvSpPr>
          <p:cNvPr id="6" name="Footer Placeholder 5">
            <a:extLst>
              <a:ext uri="{FF2B5EF4-FFF2-40B4-BE49-F238E27FC236}">
                <a16:creationId xmlns:a16="http://schemas.microsoft.com/office/drawing/2014/main" id="{A54E6C5A-4266-0547-AD92-EC4973F89B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173AE3-C275-7645-857D-1CBDFCDA0EC7}"/>
              </a:ext>
            </a:extLst>
          </p:cNvPr>
          <p:cNvSpPr>
            <a:spLocks noGrp="1"/>
          </p:cNvSpPr>
          <p:nvPr>
            <p:ph type="sldNum" sz="quarter" idx="12"/>
          </p:nvPr>
        </p:nvSpPr>
        <p:spPr/>
        <p:txBody>
          <a:bodyPr/>
          <a:lstStyle/>
          <a:p>
            <a:fld id="{3C82E37B-4D2A-AC4F-ADB8-00E9F738DD09}" type="slidenum">
              <a:rPr lang="en-US" smtClean="0"/>
              <a:t>‹#›</a:t>
            </a:fld>
            <a:endParaRPr lang="en-US"/>
          </a:p>
        </p:txBody>
      </p:sp>
    </p:spTree>
    <p:extLst>
      <p:ext uri="{BB962C8B-B14F-4D97-AF65-F5344CB8AC3E}">
        <p14:creationId xmlns:p14="http://schemas.microsoft.com/office/powerpoint/2010/main" val="3088644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79137-BBF0-0240-81ED-AFA8274298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DEEFF8-50DE-1447-99BD-B86424901B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80F1F5-AE73-5946-8409-555D9EA7D6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F1C32A-F2A7-DF4F-A820-BDFBC9DEE2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E2D343-695A-BE40-BA77-8B704B04DF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0503BD-08E5-6F49-9EDA-38EC1C6D1AC6}"/>
              </a:ext>
            </a:extLst>
          </p:cNvPr>
          <p:cNvSpPr>
            <a:spLocks noGrp="1"/>
          </p:cNvSpPr>
          <p:nvPr>
            <p:ph type="dt" sz="half" idx="10"/>
          </p:nvPr>
        </p:nvSpPr>
        <p:spPr/>
        <p:txBody>
          <a:bodyPr/>
          <a:lstStyle/>
          <a:p>
            <a:fld id="{BAC60B82-EBD9-CC48-8D4C-EDC29FB395BD}" type="datetimeFigureOut">
              <a:rPr lang="en-US" smtClean="0"/>
              <a:t>6/3/20</a:t>
            </a:fld>
            <a:endParaRPr lang="en-US"/>
          </a:p>
        </p:txBody>
      </p:sp>
      <p:sp>
        <p:nvSpPr>
          <p:cNvPr id="8" name="Footer Placeholder 7">
            <a:extLst>
              <a:ext uri="{FF2B5EF4-FFF2-40B4-BE49-F238E27FC236}">
                <a16:creationId xmlns:a16="http://schemas.microsoft.com/office/drawing/2014/main" id="{21E701FA-9270-2C41-BC9C-D56752D043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B1A345-BE31-0C40-A6D2-C1886A943A4A}"/>
              </a:ext>
            </a:extLst>
          </p:cNvPr>
          <p:cNvSpPr>
            <a:spLocks noGrp="1"/>
          </p:cNvSpPr>
          <p:nvPr>
            <p:ph type="sldNum" sz="quarter" idx="12"/>
          </p:nvPr>
        </p:nvSpPr>
        <p:spPr/>
        <p:txBody>
          <a:bodyPr/>
          <a:lstStyle/>
          <a:p>
            <a:fld id="{3C82E37B-4D2A-AC4F-ADB8-00E9F738DD09}" type="slidenum">
              <a:rPr lang="en-US" smtClean="0"/>
              <a:t>‹#›</a:t>
            </a:fld>
            <a:endParaRPr lang="en-US"/>
          </a:p>
        </p:txBody>
      </p:sp>
    </p:spTree>
    <p:extLst>
      <p:ext uri="{BB962C8B-B14F-4D97-AF65-F5344CB8AC3E}">
        <p14:creationId xmlns:p14="http://schemas.microsoft.com/office/powerpoint/2010/main" val="1760017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B64BB-4A52-D44E-93E0-D38F630C6D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6462A2-2880-194E-BD36-41880F163414}"/>
              </a:ext>
            </a:extLst>
          </p:cNvPr>
          <p:cNvSpPr>
            <a:spLocks noGrp="1"/>
          </p:cNvSpPr>
          <p:nvPr>
            <p:ph type="dt" sz="half" idx="10"/>
          </p:nvPr>
        </p:nvSpPr>
        <p:spPr/>
        <p:txBody>
          <a:bodyPr/>
          <a:lstStyle/>
          <a:p>
            <a:fld id="{BAC60B82-EBD9-CC48-8D4C-EDC29FB395BD}" type="datetimeFigureOut">
              <a:rPr lang="en-US" smtClean="0"/>
              <a:t>6/3/20</a:t>
            </a:fld>
            <a:endParaRPr lang="en-US"/>
          </a:p>
        </p:txBody>
      </p:sp>
      <p:sp>
        <p:nvSpPr>
          <p:cNvPr id="4" name="Footer Placeholder 3">
            <a:extLst>
              <a:ext uri="{FF2B5EF4-FFF2-40B4-BE49-F238E27FC236}">
                <a16:creationId xmlns:a16="http://schemas.microsoft.com/office/drawing/2014/main" id="{F4D8E27E-A75A-8E46-A5BE-C823C4D660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E9841B-3304-F449-86FA-25EDC0D49F85}"/>
              </a:ext>
            </a:extLst>
          </p:cNvPr>
          <p:cNvSpPr>
            <a:spLocks noGrp="1"/>
          </p:cNvSpPr>
          <p:nvPr>
            <p:ph type="sldNum" sz="quarter" idx="12"/>
          </p:nvPr>
        </p:nvSpPr>
        <p:spPr/>
        <p:txBody>
          <a:bodyPr/>
          <a:lstStyle/>
          <a:p>
            <a:fld id="{3C82E37B-4D2A-AC4F-ADB8-00E9F738DD09}" type="slidenum">
              <a:rPr lang="en-US" smtClean="0"/>
              <a:t>‹#›</a:t>
            </a:fld>
            <a:endParaRPr lang="en-US"/>
          </a:p>
        </p:txBody>
      </p:sp>
    </p:spTree>
    <p:extLst>
      <p:ext uri="{BB962C8B-B14F-4D97-AF65-F5344CB8AC3E}">
        <p14:creationId xmlns:p14="http://schemas.microsoft.com/office/powerpoint/2010/main" val="932446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1560ED-7BE0-5846-830A-E1E8484F4B0F}"/>
              </a:ext>
            </a:extLst>
          </p:cNvPr>
          <p:cNvSpPr>
            <a:spLocks noGrp="1"/>
          </p:cNvSpPr>
          <p:nvPr>
            <p:ph type="dt" sz="half" idx="10"/>
          </p:nvPr>
        </p:nvSpPr>
        <p:spPr/>
        <p:txBody>
          <a:bodyPr/>
          <a:lstStyle/>
          <a:p>
            <a:fld id="{BAC60B82-EBD9-CC48-8D4C-EDC29FB395BD}" type="datetimeFigureOut">
              <a:rPr lang="en-US" smtClean="0"/>
              <a:t>6/3/20</a:t>
            </a:fld>
            <a:endParaRPr lang="en-US"/>
          </a:p>
        </p:txBody>
      </p:sp>
      <p:sp>
        <p:nvSpPr>
          <p:cNvPr id="3" name="Footer Placeholder 2">
            <a:extLst>
              <a:ext uri="{FF2B5EF4-FFF2-40B4-BE49-F238E27FC236}">
                <a16:creationId xmlns:a16="http://schemas.microsoft.com/office/drawing/2014/main" id="{AD7A8616-69EA-E44E-BE13-2C6760E22B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B17303-D052-AF4F-B6CE-55FAC472A530}"/>
              </a:ext>
            </a:extLst>
          </p:cNvPr>
          <p:cNvSpPr>
            <a:spLocks noGrp="1"/>
          </p:cNvSpPr>
          <p:nvPr>
            <p:ph type="sldNum" sz="quarter" idx="12"/>
          </p:nvPr>
        </p:nvSpPr>
        <p:spPr/>
        <p:txBody>
          <a:bodyPr/>
          <a:lstStyle/>
          <a:p>
            <a:fld id="{3C82E37B-4D2A-AC4F-ADB8-00E9F738DD09}" type="slidenum">
              <a:rPr lang="en-US" smtClean="0"/>
              <a:t>‹#›</a:t>
            </a:fld>
            <a:endParaRPr lang="en-US"/>
          </a:p>
        </p:txBody>
      </p:sp>
    </p:spTree>
    <p:extLst>
      <p:ext uri="{BB962C8B-B14F-4D97-AF65-F5344CB8AC3E}">
        <p14:creationId xmlns:p14="http://schemas.microsoft.com/office/powerpoint/2010/main" val="1092011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B9897-0060-D94C-A749-CBE394ABB2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23B303-5961-E147-8FAD-DF6ABFF46F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962DDA-3F06-7C48-98DF-0854295A85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3DC016-C140-2F4D-A0C1-D6B63A927608}"/>
              </a:ext>
            </a:extLst>
          </p:cNvPr>
          <p:cNvSpPr>
            <a:spLocks noGrp="1"/>
          </p:cNvSpPr>
          <p:nvPr>
            <p:ph type="dt" sz="half" idx="10"/>
          </p:nvPr>
        </p:nvSpPr>
        <p:spPr/>
        <p:txBody>
          <a:bodyPr/>
          <a:lstStyle/>
          <a:p>
            <a:fld id="{BAC60B82-EBD9-CC48-8D4C-EDC29FB395BD}" type="datetimeFigureOut">
              <a:rPr lang="en-US" smtClean="0"/>
              <a:t>6/3/20</a:t>
            </a:fld>
            <a:endParaRPr lang="en-US"/>
          </a:p>
        </p:txBody>
      </p:sp>
      <p:sp>
        <p:nvSpPr>
          <p:cNvPr id="6" name="Footer Placeholder 5">
            <a:extLst>
              <a:ext uri="{FF2B5EF4-FFF2-40B4-BE49-F238E27FC236}">
                <a16:creationId xmlns:a16="http://schemas.microsoft.com/office/drawing/2014/main" id="{2D8BDE8F-6CDB-A448-B3AD-EC0227FFAA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3AEA68-7FEF-A544-B80C-BEAA223660FA}"/>
              </a:ext>
            </a:extLst>
          </p:cNvPr>
          <p:cNvSpPr>
            <a:spLocks noGrp="1"/>
          </p:cNvSpPr>
          <p:nvPr>
            <p:ph type="sldNum" sz="quarter" idx="12"/>
          </p:nvPr>
        </p:nvSpPr>
        <p:spPr/>
        <p:txBody>
          <a:bodyPr/>
          <a:lstStyle/>
          <a:p>
            <a:fld id="{3C82E37B-4D2A-AC4F-ADB8-00E9F738DD09}" type="slidenum">
              <a:rPr lang="en-US" smtClean="0"/>
              <a:t>‹#›</a:t>
            </a:fld>
            <a:endParaRPr lang="en-US"/>
          </a:p>
        </p:txBody>
      </p:sp>
    </p:spTree>
    <p:extLst>
      <p:ext uri="{BB962C8B-B14F-4D97-AF65-F5344CB8AC3E}">
        <p14:creationId xmlns:p14="http://schemas.microsoft.com/office/powerpoint/2010/main" val="954136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3CD4C-F4CC-CD4F-9FE9-C834ADC91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FFAA62-3F72-684C-AFDF-83CF4276BA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2B5144-B4C2-3247-962C-4F71871F63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AAD595-F493-6644-9420-499EEA18FB2D}"/>
              </a:ext>
            </a:extLst>
          </p:cNvPr>
          <p:cNvSpPr>
            <a:spLocks noGrp="1"/>
          </p:cNvSpPr>
          <p:nvPr>
            <p:ph type="dt" sz="half" idx="10"/>
          </p:nvPr>
        </p:nvSpPr>
        <p:spPr/>
        <p:txBody>
          <a:bodyPr/>
          <a:lstStyle/>
          <a:p>
            <a:fld id="{BAC60B82-EBD9-CC48-8D4C-EDC29FB395BD}" type="datetimeFigureOut">
              <a:rPr lang="en-US" smtClean="0"/>
              <a:t>6/3/20</a:t>
            </a:fld>
            <a:endParaRPr lang="en-US"/>
          </a:p>
        </p:txBody>
      </p:sp>
      <p:sp>
        <p:nvSpPr>
          <p:cNvPr id="6" name="Footer Placeholder 5">
            <a:extLst>
              <a:ext uri="{FF2B5EF4-FFF2-40B4-BE49-F238E27FC236}">
                <a16:creationId xmlns:a16="http://schemas.microsoft.com/office/drawing/2014/main" id="{A7DA4815-BFD2-BB45-9242-37BAD07C1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B00097-FD80-4145-8FC2-CE06D230EA2B}"/>
              </a:ext>
            </a:extLst>
          </p:cNvPr>
          <p:cNvSpPr>
            <a:spLocks noGrp="1"/>
          </p:cNvSpPr>
          <p:nvPr>
            <p:ph type="sldNum" sz="quarter" idx="12"/>
          </p:nvPr>
        </p:nvSpPr>
        <p:spPr/>
        <p:txBody>
          <a:bodyPr/>
          <a:lstStyle/>
          <a:p>
            <a:fld id="{3C82E37B-4D2A-AC4F-ADB8-00E9F738DD09}" type="slidenum">
              <a:rPr lang="en-US" smtClean="0"/>
              <a:t>‹#›</a:t>
            </a:fld>
            <a:endParaRPr lang="en-US"/>
          </a:p>
        </p:txBody>
      </p:sp>
    </p:spTree>
    <p:extLst>
      <p:ext uri="{BB962C8B-B14F-4D97-AF65-F5344CB8AC3E}">
        <p14:creationId xmlns:p14="http://schemas.microsoft.com/office/powerpoint/2010/main" val="260727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3CEAA6-7633-7148-98D9-DAD277DB1B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AAA827-9E48-E946-87A2-99815ADDDC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C1B813-6F1B-0C44-9658-9C6923A8C2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C60B82-EBD9-CC48-8D4C-EDC29FB395BD}" type="datetimeFigureOut">
              <a:rPr lang="en-US" smtClean="0"/>
              <a:t>6/3/20</a:t>
            </a:fld>
            <a:endParaRPr lang="en-US"/>
          </a:p>
        </p:txBody>
      </p:sp>
      <p:sp>
        <p:nvSpPr>
          <p:cNvPr id="5" name="Footer Placeholder 4">
            <a:extLst>
              <a:ext uri="{FF2B5EF4-FFF2-40B4-BE49-F238E27FC236}">
                <a16:creationId xmlns:a16="http://schemas.microsoft.com/office/drawing/2014/main" id="{6DFAAE68-63B9-614F-9E90-9EE4D6BA1E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D6EBFC-2C34-F94B-ABCB-E9ACA8C4B1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82E37B-4D2A-AC4F-ADB8-00E9F738DD09}" type="slidenum">
              <a:rPr lang="en-US" smtClean="0"/>
              <a:t>‹#›</a:t>
            </a:fld>
            <a:endParaRPr lang="en-US"/>
          </a:p>
        </p:txBody>
      </p:sp>
    </p:spTree>
    <p:extLst>
      <p:ext uri="{BB962C8B-B14F-4D97-AF65-F5344CB8AC3E}">
        <p14:creationId xmlns:p14="http://schemas.microsoft.com/office/powerpoint/2010/main" val="2349698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2FB1B-5181-D34F-BAD5-32DE3D0273F5}"/>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sz="4100" dirty="0"/>
              <a:t>Is There a Perfect Recipe for a Happy Family?</a:t>
            </a:r>
          </a:p>
        </p:txBody>
      </p:sp>
      <p:sp>
        <p:nvSpPr>
          <p:cNvPr id="3" name="Text Placeholder 2">
            <a:extLst>
              <a:ext uri="{FF2B5EF4-FFF2-40B4-BE49-F238E27FC236}">
                <a16:creationId xmlns:a16="http://schemas.microsoft.com/office/drawing/2014/main" id="{3D3A4DBC-9778-2B4A-A73F-67D3B8C0DF9A}"/>
              </a:ext>
            </a:extLst>
          </p:cNvPr>
          <p:cNvSpPr>
            <a:spLocks noGrp="1"/>
          </p:cNvSpPr>
          <p:nvPr>
            <p:ph sz="half" idx="1"/>
          </p:nvPr>
        </p:nvSpPr>
        <p:spPr>
          <a:xfrm>
            <a:off x="762000" y="2279018"/>
            <a:ext cx="5314543" cy="3375920"/>
          </a:xfrm>
        </p:spPr>
        <p:txBody>
          <a:bodyPr vert="horz" lIns="91440" tIns="45720" rIns="91440" bIns="45720" rtlCol="0" anchor="t">
            <a:normAutofit/>
          </a:bodyPr>
          <a:lstStyle/>
          <a:p>
            <a:endParaRPr lang="en-US" sz="1800" dirty="0"/>
          </a:p>
          <a:p>
            <a:pPr marL="0" indent="0">
              <a:buNone/>
            </a:pPr>
            <a:r>
              <a:rPr lang="en-US" sz="3600" dirty="0"/>
              <a:t>What learning to bake a perfect loaf of bread taught me about the importance of having the Holy Spirit in our lives.</a:t>
            </a:r>
          </a:p>
        </p:txBody>
      </p:sp>
      <p:sp>
        <p:nvSpPr>
          <p:cNvPr id="19" name="Freeform: Shape 1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piece of bread&#10;&#10;Description automatically generated">
            <a:extLst>
              <a:ext uri="{FF2B5EF4-FFF2-40B4-BE49-F238E27FC236}">
                <a16:creationId xmlns:a16="http://schemas.microsoft.com/office/drawing/2014/main" id="{3A3D7990-FECC-704E-A283-E761146CFE16}"/>
              </a:ext>
            </a:extLst>
          </p:cNvPr>
          <p:cNvPicPr>
            <a:picLocks noGrp="1" noChangeAspect="1"/>
          </p:cNvPicPr>
          <p:nvPr>
            <p:ph sz="half" idx="2"/>
          </p:nvPr>
        </p:nvPicPr>
        <p:blipFill rotWithShape="1">
          <a:blip r:embed="rId2"/>
          <a:srcRect t="13724" r="3" b="834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91587104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0A076-3891-2B47-816F-E5C07AA1831D}"/>
              </a:ext>
            </a:extLst>
          </p:cNvPr>
          <p:cNvSpPr>
            <a:spLocks noGrp="1"/>
          </p:cNvSpPr>
          <p:nvPr>
            <p:ph type="title"/>
          </p:nvPr>
        </p:nvSpPr>
        <p:spPr>
          <a:xfrm>
            <a:off x="4965430" y="629268"/>
            <a:ext cx="6872343" cy="1286160"/>
          </a:xfrm>
        </p:spPr>
        <p:txBody>
          <a:bodyPr vert="horz" lIns="91440" tIns="45720" rIns="91440" bIns="45720" rtlCol="0" anchor="b">
            <a:normAutofit/>
          </a:bodyPr>
          <a:lstStyle/>
          <a:p>
            <a:r>
              <a:rPr lang="en-US" dirty="0"/>
              <a:t> “Ask for Angels to Help You.”</a:t>
            </a:r>
          </a:p>
        </p:txBody>
      </p:sp>
      <p:sp>
        <p:nvSpPr>
          <p:cNvPr id="4" name="Content Placeholder 3">
            <a:extLst>
              <a:ext uri="{FF2B5EF4-FFF2-40B4-BE49-F238E27FC236}">
                <a16:creationId xmlns:a16="http://schemas.microsoft.com/office/drawing/2014/main" id="{FD5DC5AF-A9B9-4640-B04E-0EB3C2573F1D}"/>
              </a:ext>
            </a:extLst>
          </p:cNvPr>
          <p:cNvSpPr>
            <a:spLocks noGrp="1"/>
          </p:cNvSpPr>
          <p:nvPr>
            <p:ph sz="half" idx="2"/>
          </p:nvPr>
        </p:nvSpPr>
        <p:spPr>
          <a:xfrm>
            <a:off x="4965431" y="2438400"/>
            <a:ext cx="6586489" cy="3785419"/>
          </a:xfrm>
        </p:spPr>
        <p:txBody>
          <a:bodyPr vert="horz" lIns="91440" tIns="45720" rIns="91440" bIns="45720" rtlCol="0">
            <a:normAutofit fontScale="92500"/>
          </a:bodyPr>
          <a:lstStyle/>
          <a:p>
            <a:pPr marL="0" indent="0">
              <a:buNone/>
            </a:pPr>
            <a:r>
              <a:rPr lang="en-US" sz="3600" dirty="0"/>
              <a:t>Could you use a little more help in your life? If so, And then ask for angels (a.k.a. your ancestors and other loved ones) to help you with </a:t>
            </a:r>
            <a:r>
              <a:rPr lang="en-US" sz="3600" i="1" dirty="0"/>
              <a:t>whatever</a:t>
            </a:r>
            <a:r>
              <a:rPr lang="en-US" sz="3600" dirty="0"/>
              <a:t> you need. Or ask for them to be dispatched to help those you love!</a:t>
            </a:r>
          </a:p>
          <a:p>
            <a:pPr marL="0" indent="0">
              <a:buNone/>
            </a:pPr>
            <a:r>
              <a:rPr lang="en-US" sz="2000" dirty="0"/>
              <a:t>				</a:t>
            </a:r>
            <a:r>
              <a:rPr lang="en-US" sz="2400" dirty="0"/>
              <a:t>Wendy Watson Nelson</a:t>
            </a:r>
          </a:p>
          <a:p>
            <a:endParaRPr lang="en-US" sz="2000" dirty="0"/>
          </a:p>
        </p:txBody>
      </p:sp>
      <p:pic>
        <p:nvPicPr>
          <p:cNvPr id="6" name="Content Placeholder 5" descr="A picture containing riding, man, photo, water&#10;&#10;Description automatically generated">
            <a:extLst>
              <a:ext uri="{FF2B5EF4-FFF2-40B4-BE49-F238E27FC236}">
                <a16:creationId xmlns:a16="http://schemas.microsoft.com/office/drawing/2014/main" id="{3756DB18-BB07-CA40-9602-1CD45310DBC7}"/>
              </a:ext>
            </a:extLst>
          </p:cNvPr>
          <p:cNvPicPr>
            <a:picLocks noGrp="1" noChangeAspect="1"/>
          </p:cNvPicPr>
          <p:nvPr>
            <p:ph sz="half" idx="1"/>
          </p:nvPr>
        </p:nvPicPr>
        <p:blipFill rotWithShape="1">
          <a:blip r:embed="rId2"/>
          <a:srcRect r="5463"/>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78C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351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982413CC-69E6-4BDA-A88D-E4EF8F9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4F1F7357-8633-4CE7-BF80-475EE8A2F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5" name="Freeform 5">
              <a:extLst>
                <a:ext uri="{FF2B5EF4-FFF2-40B4-BE49-F238E27FC236}">
                  <a16:creationId xmlns:a16="http://schemas.microsoft.com/office/drawing/2014/main" id="{E402FE4E-C12D-497C-AF81-F08E4E02B4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6">
              <a:extLst>
                <a:ext uri="{FF2B5EF4-FFF2-40B4-BE49-F238E27FC236}">
                  <a16:creationId xmlns:a16="http://schemas.microsoft.com/office/drawing/2014/main" id="{59247B10-170D-4E62-849A-38FCB43C6A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7">
              <a:extLst>
                <a:ext uri="{FF2B5EF4-FFF2-40B4-BE49-F238E27FC236}">
                  <a16:creationId xmlns:a16="http://schemas.microsoft.com/office/drawing/2014/main" id="{89A587A7-1BEF-45AA-9EFC-6558A8749C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8">
              <a:extLst>
                <a:ext uri="{FF2B5EF4-FFF2-40B4-BE49-F238E27FC236}">
                  <a16:creationId xmlns:a16="http://schemas.microsoft.com/office/drawing/2014/main" id="{AC25B5A1-6EF7-44EC-A2F0-1EDC96A79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9">
              <a:extLst>
                <a:ext uri="{FF2B5EF4-FFF2-40B4-BE49-F238E27FC236}">
                  <a16:creationId xmlns:a16="http://schemas.microsoft.com/office/drawing/2014/main" id="{80B8582C-7E17-4115-9FF1-979C8405CB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10">
              <a:extLst>
                <a:ext uri="{FF2B5EF4-FFF2-40B4-BE49-F238E27FC236}">
                  <a16:creationId xmlns:a16="http://schemas.microsoft.com/office/drawing/2014/main" id="{F6C4AB66-7A18-4E51-935B-237F4CA827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11">
              <a:extLst>
                <a:ext uri="{FF2B5EF4-FFF2-40B4-BE49-F238E27FC236}">
                  <a16:creationId xmlns:a16="http://schemas.microsoft.com/office/drawing/2014/main" id="{CDF12911-A240-4580-8788-0C49DB1FED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12">
              <a:extLst>
                <a:ext uri="{FF2B5EF4-FFF2-40B4-BE49-F238E27FC236}">
                  <a16:creationId xmlns:a16="http://schemas.microsoft.com/office/drawing/2014/main" id="{EAE0F5DE-442D-4F6C-B02C-2568ED1958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13">
              <a:extLst>
                <a:ext uri="{FF2B5EF4-FFF2-40B4-BE49-F238E27FC236}">
                  <a16:creationId xmlns:a16="http://schemas.microsoft.com/office/drawing/2014/main" id="{4F24A002-AFDE-4034-85BE-CBF005AE9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4">
              <a:extLst>
                <a:ext uri="{FF2B5EF4-FFF2-40B4-BE49-F238E27FC236}">
                  <a16:creationId xmlns:a16="http://schemas.microsoft.com/office/drawing/2014/main" id="{36F0721E-B4B0-4A6C-A92C-F8DE92D3AC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5">
              <a:extLst>
                <a:ext uri="{FF2B5EF4-FFF2-40B4-BE49-F238E27FC236}">
                  <a16:creationId xmlns:a16="http://schemas.microsoft.com/office/drawing/2014/main" id="{54D2DC98-69F8-4F2F-9D45-BDFFA5E2BB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6">
              <a:extLst>
                <a:ext uri="{FF2B5EF4-FFF2-40B4-BE49-F238E27FC236}">
                  <a16:creationId xmlns:a16="http://schemas.microsoft.com/office/drawing/2014/main" id="{0A636E33-DC38-40B9-B941-037E5D860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7">
              <a:extLst>
                <a:ext uri="{FF2B5EF4-FFF2-40B4-BE49-F238E27FC236}">
                  <a16:creationId xmlns:a16="http://schemas.microsoft.com/office/drawing/2014/main" id="{03D30690-68C2-4AEC-9789-1495D97E1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8">
              <a:extLst>
                <a:ext uri="{FF2B5EF4-FFF2-40B4-BE49-F238E27FC236}">
                  <a16:creationId xmlns:a16="http://schemas.microsoft.com/office/drawing/2014/main" id="{1020B1B9-821B-49FB-BDC9-57DA08CBC3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9">
              <a:extLst>
                <a:ext uri="{FF2B5EF4-FFF2-40B4-BE49-F238E27FC236}">
                  <a16:creationId xmlns:a16="http://schemas.microsoft.com/office/drawing/2014/main" id="{720EDCE4-8B18-413F-989E-E79628E5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20">
              <a:extLst>
                <a:ext uri="{FF2B5EF4-FFF2-40B4-BE49-F238E27FC236}">
                  <a16:creationId xmlns:a16="http://schemas.microsoft.com/office/drawing/2014/main" id="{8563351E-0DDD-4FC8-8D0C-1E446E3C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21">
              <a:extLst>
                <a:ext uri="{FF2B5EF4-FFF2-40B4-BE49-F238E27FC236}">
                  <a16:creationId xmlns:a16="http://schemas.microsoft.com/office/drawing/2014/main" id="{15E8B705-64E7-4513-B3CB-BF46C35732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22">
              <a:extLst>
                <a:ext uri="{FF2B5EF4-FFF2-40B4-BE49-F238E27FC236}">
                  <a16:creationId xmlns:a16="http://schemas.microsoft.com/office/drawing/2014/main" id="{30DAEE1C-EBB5-47F5-9E76-564FCFDBFC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23">
              <a:extLst>
                <a:ext uri="{FF2B5EF4-FFF2-40B4-BE49-F238E27FC236}">
                  <a16:creationId xmlns:a16="http://schemas.microsoft.com/office/drawing/2014/main" id="{EDB255E9-A3E2-4098-99A1-FE38FAD15D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4">
              <a:extLst>
                <a:ext uri="{FF2B5EF4-FFF2-40B4-BE49-F238E27FC236}">
                  <a16:creationId xmlns:a16="http://schemas.microsoft.com/office/drawing/2014/main" id="{D2507F2A-27AF-4833-8273-5FC9A98863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5">
              <a:extLst>
                <a:ext uri="{FF2B5EF4-FFF2-40B4-BE49-F238E27FC236}">
                  <a16:creationId xmlns:a16="http://schemas.microsoft.com/office/drawing/2014/main" id="{8DFB8904-0CB8-45AD-ABD2-F7A582365E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23B6AE72-275E-1140-86E3-302A1D610373}"/>
              </a:ext>
            </a:extLst>
          </p:cNvPr>
          <p:cNvSpPr>
            <a:spLocks noGrp="1"/>
          </p:cNvSpPr>
          <p:nvPr>
            <p:ph type="title"/>
          </p:nvPr>
        </p:nvSpPr>
        <p:spPr>
          <a:xfrm>
            <a:off x="1759287" y="798881"/>
            <a:ext cx="8673427" cy="1048945"/>
          </a:xfrm>
        </p:spPr>
        <p:txBody>
          <a:bodyPr vert="horz" lIns="91440" tIns="45720" rIns="91440" bIns="45720" rtlCol="0" anchor="ctr">
            <a:normAutofit/>
          </a:bodyPr>
          <a:lstStyle/>
          <a:p>
            <a:pPr algn="ctr"/>
            <a:r>
              <a:rPr lang="en-US" sz="4000" kern="1200">
                <a:latin typeface="+mj-lt"/>
                <a:ea typeface="+mj-ea"/>
                <a:cs typeface="+mj-cs"/>
              </a:rPr>
              <a:t>The Perfect Recipe for a Happy Family </a:t>
            </a:r>
          </a:p>
        </p:txBody>
      </p:sp>
      <p:graphicFrame>
        <p:nvGraphicFramePr>
          <p:cNvPr id="27" name="Content Placeholder 2">
            <a:extLst>
              <a:ext uri="{FF2B5EF4-FFF2-40B4-BE49-F238E27FC236}">
                <a16:creationId xmlns:a16="http://schemas.microsoft.com/office/drawing/2014/main" id="{2048A74A-8219-40B8-9B3E-F3572180BC36}"/>
              </a:ext>
            </a:extLst>
          </p:cNvPr>
          <p:cNvGraphicFramePr>
            <a:graphicFrameLocks noGrp="1"/>
          </p:cNvGraphicFramePr>
          <p:nvPr>
            <p:ph sz="half" idx="1"/>
            <p:extLst>
              <p:ext uri="{D42A27DB-BD31-4B8C-83A1-F6EECF244321}">
                <p14:modId xmlns:p14="http://schemas.microsoft.com/office/powerpoint/2010/main" val="3980484298"/>
              </p:ext>
            </p:extLst>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4757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54F21-8453-7A4B-B8D4-F5B0D7E180CD}"/>
              </a:ext>
            </a:extLst>
          </p:cNvPr>
          <p:cNvSpPr>
            <a:spLocks noGrp="1"/>
          </p:cNvSpPr>
          <p:nvPr>
            <p:ph type="title"/>
          </p:nvPr>
        </p:nvSpPr>
        <p:spPr>
          <a:xfrm>
            <a:off x="762001" y="803325"/>
            <a:ext cx="5314536" cy="1325563"/>
          </a:xfrm>
        </p:spPr>
        <p:txBody>
          <a:bodyPr vert="horz" lIns="91440" tIns="45720" rIns="91440" bIns="45720" rtlCol="0" anchor="ctr">
            <a:normAutofit fontScale="90000"/>
          </a:bodyPr>
          <a:lstStyle/>
          <a:p>
            <a:br>
              <a:rPr lang="en-US" sz="1100"/>
            </a:br>
            <a:br>
              <a:rPr lang="en-US" sz="1100"/>
            </a:br>
            <a:br>
              <a:rPr lang="en-US" sz="1100"/>
            </a:br>
            <a:br>
              <a:rPr lang="en-US" sz="1100"/>
            </a:br>
            <a:br>
              <a:rPr lang="en-US" sz="1100"/>
            </a:br>
            <a:br>
              <a:rPr lang="en-US" sz="1100"/>
            </a:br>
            <a:br>
              <a:rPr lang="en-US" sz="1100"/>
            </a:br>
            <a:br>
              <a:rPr lang="en-US" sz="1100"/>
            </a:br>
            <a:br>
              <a:rPr lang="en-US" sz="1100"/>
            </a:br>
            <a:br>
              <a:rPr lang="en-US" sz="1100"/>
            </a:br>
            <a:br>
              <a:rPr lang="en-US" sz="1100"/>
            </a:br>
            <a:br>
              <a:rPr lang="en-US" sz="1100"/>
            </a:br>
            <a:br>
              <a:rPr lang="en-US" sz="1100"/>
            </a:br>
            <a:endParaRPr lang="en-US" sz="1100"/>
          </a:p>
        </p:txBody>
      </p:sp>
      <p:sp>
        <p:nvSpPr>
          <p:cNvPr id="3" name="TextBox 2">
            <a:extLst>
              <a:ext uri="{FF2B5EF4-FFF2-40B4-BE49-F238E27FC236}">
                <a16:creationId xmlns:a16="http://schemas.microsoft.com/office/drawing/2014/main" id="{B235774E-7C63-E248-8720-FD185A5E16E7}"/>
              </a:ext>
            </a:extLst>
          </p:cNvPr>
          <p:cNvSpPr txBox="1"/>
          <p:nvPr/>
        </p:nvSpPr>
        <p:spPr>
          <a:xfrm>
            <a:off x="467324" y="803325"/>
            <a:ext cx="5609219" cy="4851613"/>
          </a:xfrm>
          <a:prstGeom prst="rect">
            <a:avLst/>
          </a:prstGeom>
        </p:spPr>
        <p:txBody>
          <a:bodyPr vert="horz" lIns="91440" tIns="45720" rIns="91440" bIns="45720" rtlCol="0" anchor="t">
            <a:normAutofit fontScale="92500"/>
          </a:bodyPr>
          <a:lstStyle/>
          <a:p>
            <a:pPr>
              <a:lnSpc>
                <a:spcPct val="90000"/>
              </a:lnSpc>
              <a:spcAft>
                <a:spcPts val="600"/>
              </a:spcAft>
            </a:pPr>
            <a:r>
              <a:rPr lang="en-US" sz="2400" dirty="0"/>
              <a:t>I recently found  a recipe for artisan bread with just four ingredients: flour, water, salt and just a tiny bit of yeast. The secret to the bread is time, and the Dutch Oven you bake it in. The bread rises for 18-24 hours and you end up with that crusty outside and chewy inside that we love in restaurant bread. </a:t>
            </a:r>
          </a:p>
          <a:p>
            <a:pPr>
              <a:lnSpc>
                <a:spcPct val="90000"/>
              </a:lnSpc>
              <a:spcAft>
                <a:spcPts val="600"/>
              </a:spcAft>
            </a:pPr>
            <a:br>
              <a:rPr lang="en-US" sz="2400" dirty="0"/>
            </a:br>
            <a:r>
              <a:rPr lang="en-US" sz="2400" dirty="0"/>
              <a:t>What does this have to do with creating a happy family? The yeast is the life in the bread. How can we bring the living leaven of Christ’s love into our family interactions. That love, that life, is the key to a family that stays together through all of the challenges of life.</a:t>
            </a:r>
          </a:p>
        </p:txBody>
      </p:sp>
      <p:sp>
        <p:nvSpPr>
          <p:cNvPr id="19" name="Freeform: Shape 1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ece of bread&#10;&#10;Description automatically generated">
            <a:extLst>
              <a:ext uri="{FF2B5EF4-FFF2-40B4-BE49-F238E27FC236}">
                <a16:creationId xmlns:a16="http://schemas.microsoft.com/office/drawing/2014/main" id="{22F3CC2D-E4EE-9B40-86DE-34C4AB8E3468}"/>
              </a:ext>
            </a:extLst>
          </p:cNvPr>
          <p:cNvPicPr>
            <a:picLocks noChangeAspect="1"/>
          </p:cNvPicPr>
          <p:nvPr/>
        </p:nvPicPr>
        <p:blipFill rotWithShape="1">
          <a:blip r:embed="rId2"/>
          <a:srcRect t="13724" r="3" b="834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style>
          <a:lnRef idx="2">
            <a:schemeClr val="dk1">
              <a:shade val="50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329463179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384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B23C114-1CD8-A144-B983-D899BA691618}"/>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We Want Our Families to Look Like this</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11" descr="A group of women cooking in a kitchen&#10;&#10;Description automatically generated">
            <a:extLst>
              <a:ext uri="{FF2B5EF4-FFF2-40B4-BE49-F238E27FC236}">
                <a16:creationId xmlns:a16="http://schemas.microsoft.com/office/drawing/2014/main" id="{2D69916E-7DAD-1C45-B392-F76F3ADFD2C2}"/>
              </a:ext>
            </a:extLst>
          </p:cNvPr>
          <p:cNvPicPr>
            <a:picLocks noGrp="1" noChangeAspect="1"/>
          </p:cNvPicPr>
          <p:nvPr>
            <p:ph idx="1"/>
          </p:nvPr>
        </p:nvPicPr>
        <p:blipFill rotWithShape="1">
          <a:blip r:embed="rId2"/>
          <a:srcRect r="561" b="1"/>
          <a:stretch/>
        </p:blipFill>
        <p:spPr>
          <a:xfrm>
            <a:off x="976251" y="942538"/>
            <a:ext cx="7163222" cy="4808332"/>
          </a:xfrm>
          <a:prstGeom prst="rect">
            <a:avLst/>
          </a:prstGeom>
          <a:effectLst/>
        </p:spPr>
      </p:pic>
    </p:spTree>
    <p:extLst>
      <p:ext uri="{BB962C8B-B14F-4D97-AF65-F5344CB8AC3E}">
        <p14:creationId xmlns:p14="http://schemas.microsoft.com/office/powerpoint/2010/main" val="83841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75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EE17F5E-FD8A-9341-BB93-1B82B7AF7F72}"/>
              </a:ext>
            </a:extLst>
          </p:cNvPr>
          <p:cNvSpPr txBox="1"/>
          <p:nvPr/>
        </p:nvSpPr>
        <p:spPr>
          <a:xfrm>
            <a:off x="9093496" y="618681"/>
            <a:ext cx="2613872" cy="479456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dirty="0">
                <a:solidFill>
                  <a:srgbClr val="FFFFFF"/>
                </a:solidFill>
                <a:latin typeface="+mj-lt"/>
                <a:ea typeface="+mj-ea"/>
                <a:cs typeface="+mj-cs"/>
              </a:rPr>
              <a:t>But sometimes they look more like this</a:t>
            </a:r>
          </a:p>
        </p:txBody>
      </p:sp>
      <p:sp>
        <p:nvSpPr>
          <p:cNvPr id="10"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8" descr="A group of people in a room&#10;&#10;Description automatically generated">
            <a:extLst>
              <a:ext uri="{FF2B5EF4-FFF2-40B4-BE49-F238E27FC236}">
                <a16:creationId xmlns:a16="http://schemas.microsoft.com/office/drawing/2014/main" id="{BE206D97-72DD-2840-98D3-D91896F03532}"/>
              </a:ext>
            </a:extLst>
          </p:cNvPr>
          <p:cNvPicPr>
            <a:picLocks noChangeAspect="1"/>
          </p:cNvPicPr>
          <p:nvPr/>
        </p:nvPicPr>
        <p:blipFill rotWithShape="1">
          <a:blip r:embed="rId2"/>
          <a:srcRect r="27374"/>
          <a:stretch/>
        </p:blipFill>
        <p:spPr>
          <a:xfrm>
            <a:off x="976251" y="942538"/>
            <a:ext cx="7163222" cy="4808332"/>
          </a:xfrm>
          <a:prstGeom prst="rect">
            <a:avLst/>
          </a:prstGeom>
          <a:effectLst/>
        </p:spPr>
      </p:pic>
    </p:spTree>
    <p:extLst>
      <p:ext uri="{BB962C8B-B14F-4D97-AF65-F5344CB8AC3E}">
        <p14:creationId xmlns:p14="http://schemas.microsoft.com/office/powerpoint/2010/main" val="429471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B82EE72E-7E8F-4034-A2DE-8B01C72275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8426302" cy="6857999"/>
          </a:xfrm>
          <a:custGeom>
            <a:avLst/>
            <a:gdLst>
              <a:gd name="connsiteX0" fmla="*/ 8426302 w 8426302"/>
              <a:gd name="connsiteY0" fmla="*/ 0 h 6857999"/>
              <a:gd name="connsiteX1" fmla="*/ 2456308 w 8426302"/>
              <a:gd name="connsiteY1" fmla="*/ 0 h 6857999"/>
              <a:gd name="connsiteX2" fmla="*/ 2348172 w 8426302"/>
              <a:gd name="connsiteY2" fmla="*/ 84455 h 6857999"/>
              <a:gd name="connsiteX3" fmla="*/ 0 w 8426302"/>
              <a:gd name="connsiteY3" fmla="*/ 5102588 h 6857999"/>
              <a:gd name="connsiteX4" fmla="*/ 205759 w 8426302"/>
              <a:gd name="connsiteY4" fmla="*/ 6735939 h 6857999"/>
              <a:gd name="connsiteX5" fmla="*/ 241239 w 8426302"/>
              <a:gd name="connsiteY5" fmla="*/ 6857999 h 6857999"/>
              <a:gd name="connsiteX6" fmla="*/ 8426302 w 842630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7999">
                <a:moveTo>
                  <a:pt x="8426302" y="0"/>
                </a:moveTo>
                <a:lnTo>
                  <a:pt x="2456308" y="0"/>
                </a:lnTo>
                <a:lnTo>
                  <a:pt x="2348172" y="84455"/>
                </a:lnTo>
                <a:cubicBezTo>
                  <a:pt x="913021" y="1283327"/>
                  <a:pt x="0" y="3086334"/>
                  <a:pt x="0" y="5102588"/>
                </a:cubicBezTo>
                <a:cubicBezTo>
                  <a:pt x="0" y="5666575"/>
                  <a:pt x="71438" y="6213877"/>
                  <a:pt x="205759" y="6735939"/>
                </a:cubicBezTo>
                <a:lnTo>
                  <a:pt x="241239" y="6857999"/>
                </a:lnTo>
                <a:lnTo>
                  <a:pt x="8426302" y="6857999"/>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02EDC4CB-FA76-4333-89CF-8A2D4F27C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8174932" cy="6857999"/>
          </a:xfrm>
          <a:custGeom>
            <a:avLst/>
            <a:gdLst>
              <a:gd name="connsiteX0" fmla="*/ 8174932 w 8174932"/>
              <a:gd name="connsiteY0" fmla="*/ 0 h 6857999"/>
              <a:gd name="connsiteX1" fmla="*/ 2617360 w 8174932"/>
              <a:gd name="connsiteY1" fmla="*/ 0 h 6857999"/>
              <a:gd name="connsiteX2" fmla="*/ 2286881 w 8174932"/>
              <a:gd name="connsiteY2" fmla="*/ 253363 h 6857999"/>
              <a:gd name="connsiteX3" fmla="*/ 0 w 8174932"/>
              <a:gd name="connsiteY3" fmla="*/ 5102588 h 6857999"/>
              <a:gd name="connsiteX4" fmla="*/ 197846 w 8174932"/>
              <a:gd name="connsiteY4" fmla="*/ 6673117 h 6857999"/>
              <a:gd name="connsiteX5" fmla="*/ 251586 w 8174932"/>
              <a:gd name="connsiteY5" fmla="*/ 6857999 h 6857999"/>
              <a:gd name="connsiteX6" fmla="*/ 8174932 w 817493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7999">
                <a:moveTo>
                  <a:pt x="8174932" y="0"/>
                </a:moveTo>
                <a:lnTo>
                  <a:pt x="2617360" y="0"/>
                </a:lnTo>
                <a:lnTo>
                  <a:pt x="2286881" y="253363"/>
                </a:lnTo>
                <a:cubicBezTo>
                  <a:pt x="890226" y="1405985"/>
                  <a:pt x="0" y="3150325"/>
                  <a:pt x="0" y="5102588"/>
                </a:cubicBezTo>
                <a:cubicBezTo>
                  <a:pt x="0" y="5644883"/>
                  <a:pt x="68691" y="6171135"/>
                  <a:pt x="197846" y="6673117"/>
                </a:cubicBezTo>
                <a:lnTo>
                  <a:pt x="251586" y="6857999"/>
                </a:lnTo>
                <a:lnTo>
                  <a:pt x="8174932" y="6857999"/>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DF57E2D-D73E-A245-B143-486521174108}"/>
              </a:ext>
            </a:extLst>
          </p:cNvPr>
          <p:cNvSpPr>
            <a:spLocks noGrp="1"/>
          </p:cNvSpPr>
          <p:nvPr>
            <p:ph type="title"/>
          </p:nvPr>
        </p:nvSpPr>
        <p:spPr>
          <a:xfrm>
            <a:off x="804673" y="2619227"/>
            <a:ext cx="6074592" cy="3150356"/>
          </a:xfrm>
        </p:spPr>
        <p:txBody>
          <a:bodyPr vert="horz" lIns="91440" tIns="45720" rIns="91440" bIns="45720" rtlCol="0" anchor="t">
            <a:normAutofit/>
          </a:bodyPr>
          <a:lstStyle/>
          <a:p>
            <a:r>
              <a:rPr lang="en-US" sz="2900" kern="1200">
                <a:solidFill>
                  <a:srgbClr val="FFFFFF"/>
                </a:solidFill>
                <a:latin typeface="+mj-lt"/>
                <a:ea typeface="+mj-ea"/>
                <a:cs typeface="+mj-cs"/>
              </a:rPr>
              <a:t>“In coming days it will not be possible to survive spiritually without the guiding, directing, comforting and constant influence of the Holy Ghost.”</a:t>
            </a:r>
            <a:br>
              <a:rPr lang="en-US" sz="2900" kern="1200">
                <a:solidFill>
                  <a:srgbClr val="FFFFFF"/>
                </a:solidFill>
                <a:latin typeface="+mj-lt"/>
                <a:ea typeface="+mj-ea"/>
                <a:cs typeface="+mj-cs"/>
              </a:rPr>
            </a:br>
            <a:r>
              <a:rPr lang="en-US" sz="2900" kern="1200">
                <a:solidFill>
                  <a:srgbClr val="FFFFFF"/>
                </a:solidFill>
                <a:latin typeface="+mj-lt"/>
                <a:ea typeface="+mj-ea"/>
                <a:cs typeface="+mj-cs"/>
              </a:rPr>
              <a:t>		Pres Russell M Nelson</a:t>
            </a:r>
            <a:br>
              <a:rPr lang="en-US" sz="2900" kern="1200">
                <a:solidFill>
                  <a:srgbClr val="FFFFFF"/>
                </a:solidFill>
                <a:latin typeface="+mj-lt"/>
                <a:ea typeface="+mj-ea"/>
                <a:cs typeface="+mj-cs"/>
              </a:rPr>
            </a:br>
            <a:endParaRPr lang="en-US" sz="2900" kern="1200">
              <a:solidFill>
                <a:srgbClr val="FFFFFF"/>
              </a:solidFill>
              <a:latin typeface="+mj-lt"/>
              <a:ea typeface="+mj-ea"/>
              <a:cs typeface="+mj-cs"/>
            </a:endParaRPr>
          </a:p>
        </p:txBody>
      </p:sp>
      <p:sp>
        <p:nvSpPr>
          <p:cNvPr id="3" name="Text Placeholder 2">
            <a:extLst>
              <a:ext uri="{FF2B5EF4-FFF2-40B4-BE49-F238E27FC236}">
                <a16:creationId xmlns:a16="http://schemas.microsoft.com/office/drawing/2014/main" id="{93B85585-A053-A944-BB76-CCE98473482D}"/>
              </a:ext>
            </a:extLst>
          </p:cNvPr>
          <p:cNvSpPr>
            <a:spLocks noGrp="1"/>
          </p:cNvSpPr>
          <p:nvPr>
            <p:ph type="body" idx="1"/>
          </p:nvPr>
        </p:nvSpPr>
        <p:spPr>
          <a:xfrm>
            <a:off x="804672" y="1060069"/>
            <a:ext cx="5558914" cy="1279978"/>
          </a:xfrm>
        </p:spPr>
        <p:txBody>
          <a:bodyPr vert="horz" lIns="91440" tIns="45720" rIns="91440" bIns="45720" rtlCol="0" anchor="b">
            <a:normAutofit/>
          </a:bodyPr>
          <a:lstStyle/>
          <a:p>
            <a:r>
              <a:rPr lang="en-US" sz="4000" kern="1200" dirty="0">
                <a:solidFill>
                  <a:srgbClr val="FFFFFF"/>
                </a:solidFill>
                <a:latin typeface="+mn-lt"/>
                <a:ea typeface="+mn-ea"/>
                <a:cs typeface="+mn-cs"/>
              </a:rPr>
              <a:t>How do we get it right?</a:t>
            </a:r>
          </a:p>
        </p:txBody>
      </p:sp>
      <p:sp>
        <p:nvSpPr>
          <p:cNvPr id="35" name="Freeform: Shape 34">
            <a:extLst>
              <a:ext uri="{FF2B5EF4-FFF2-40B4-BE49-F238E27FC236}">
                <a16:creationId xmlns:a16="http://schemas.microsoft.com/office/drawing/2014/main" id="{277EF58E-5654-4C05-91E1-051658CCC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734645" y="0"/>
            <a:ext cx="3457354" cy="3047506"/>
          </a:xfrm>
          <a:custGeom>
            <a:avLst/>
            <a:gdLst>
              <a:gd name="connsiteX0" fmla="*/ 67910 w 3457354"/>
              <a:gd name="connsiteY0" fmla="*/ 3047506 h 3047506"/>
              <a:gd name="connsiteX1" fmla="*/ 3457354 w 3457354"/>
              <a:gd name="connsiteY1" fmla="*/ 3047506 h 3047506"/>
              <a:gd name="connsiteX2" fmla="*/ 3457354 w 3457354"/>
              <a:gd name="connsiteY2" fmla="*/ 200864 h 3047506"/>
              <a:gd name="connsiteX3" fmla="*/ 3390429 w 3457354"/>
              <a:gd name="connsiteY3" fmla="*/ 172076 h 3047506"/>
              <a:gd name="connsiteX4" fmla="*/ 2480787 w 3457354"/>
              <a:gd name="connsiteY4" fmla="*/ 0 h 3047506"/>
              <a:gd name="connsiteX5" fmla="*/ 0 w 3457354"/>
              <a:gd name="connsiteY5" fmla="*/ 2480787 h 3047506"/>
              <a:gd name="connsiteX6" fmla="*/ 19931 w 3457354"/>
              <a:gd name="connsiteY6" fmla="*/ 2796748 h 30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7354" h="3047506">
                <a:moveTo>
                  <a:pt x="67910" y="3047506"/>
                </a:moveTo>
                <a:lnTo>
                  <a:pt x="3457354" y="3047506"/>
                </a:lnTo>
                <a:lnTo>
                  <a:pt x="3457354" y="200864"/>
                </a:lnTo>
                <a:lnTo>
                  <a:pt x="3390429" y="172076"/>
                </a:lnTo>
                <a:cubicBezTo>
                  <a:pt x="3108771" y="61012"/>
                  <a:pt x="2801904" y="0"/>
                  <a:pt x="2480787" y="0"/>
                </a:cubicBezTo>
                <a:cubicBezTo>
                  <a:pt x="1110686" y="0"/>
                  <a:pt x="0" y="1110686"/>
                  <a:pt x="0" y="2480787"/>
                </a:cubicBezTo>
                <a:cubicBezTo>
                  <a:pt x="0" y="2587826"/>
                  <a:pt x="6779" y="2693282"/>
                  <a:pt x="19931" y="27967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EF0486BD-9355-4C9F-B84E-29D308A26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965594" y="0"/>
            <a:ext cx="3226405" cy="2802444"/>
          </a:xfrm>
          <a:custGeom>
            <a:avLst/>
            <a:gdLst>
              <a:gd name="connsiteX0" fmla="*/ 62951 w 3226405"/>
              <a:gd name="connsiteY0" fmla="*/ 2802444 h 2802444"/>
              <a:gd name="connsiteX1" fmla="*/ 3226405 w 3226405"/>
              <a:gd name="connsiteY1" fmla="*/ 2802444 h 2802444"/>
              <a:gd name="connsiteX2" fmla="*/ 3226405 w 3226405"/>
              <a:gd name="connsiteY2" fmla="*/ 206780 h 2802444"/>
              <a:gd name="connsiteX3" fmla="*/ 3191405 w 3226405"/>
              <a:gd name="connsiteY3" fmla="*/ 190048 h 2802444"/>
              <a:gd name="connsiteX4" fmla="*/ 2278881 w 3226405"/>
              <a:gd name="connsiteY4" fmla="*/ 0 h 2802444"/>
              <a:gd name="connsiteX5" fmla="*/ 0 w 3226405"/>
              <a:gd name="connsiteY5" fmla="*/ 2278880 h 2802444"/>
              <a:gd name="connsiteX6" fmla="*/ 18309 w 3226405"/>
              <a:gd name="connsiteY6" fmla="*/ 2569126 h 280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6405" h="2802444">
                <a:moveTo>
                  <a:pt x="62951" y="2802444"/>
                </a:moveTo>
                <a:lnTo>
                  <a:pt x="3226405" y="2802444"/>
                </a:lnTo>
                <a:lnTo>
                  <a:pt x="3226405" y="206780"/>
                </a:lnTo>
                <a:lnTo>
                  <a:pt x="3191405" y="190048"/>
                </a:lnTo>
                <a:cubicBezTo>
                  <a:pt x="2912003" y="67816"/>
                  <a:pt x="2603362" y="0"/>
                  <a:pt x="2278881" y="0"/>
                </a:cubicBezTo>
                <a:cubicBezTo>
                  <a:pt x="1020290" y="0"/>
                  <a:pt x="0" y="1020290"/>
                  <a:pt x="0" y="2278880"/>
                </a:cubicBezTo>
                <a:cubicBezTo>
                  <a:pt x="0" y="2377208"/>
                  <a:pt x="6227" y="2474081"/>
                  <a:pt x="18309" y="256912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51440359-9D97-4CE1-8BD3-19308E0404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00208" y="4700046"/>
            <a:ext cx="2591791" cy="2157954"/>
          </a:xfrm>
          <a:custGeom>
            <a:avLst/>
            <a:gdLst>
              <a:gd name="connsiteX0" fmla="*/ 816638 w 2591791"/>
              <a:gd name="connsiteY0" fmla="*/ 0 h 2157954"/>
              <a:gd name="connsiteX1" fmla="*/ 47036 w 2591791"/>
              <a:gd name="connsiteY1" fmla="*/ 175050 h 2157954"/>
              <a:gd name="connsiteX2" fmla="*/ 0 w 2591791"/>
              <a:gd name="connsiteY2" fmla="*/ 202085 h 2157954"/>
              <a:gd name="connsiteX3" fmla="*/ 0 w 2591791"/>
              <a:gd name="connsiteY3" fmla="*/ 2157954 h 2157954"/>
              <a:gd name="connsiteX4" fmla="*/ 2549286 w 2591791"/>
              <a:gd name="connsiteY4" fmla="*/ 2157954 h 2157954"/>
              <a:gd name="connsiteX5" fmla="*/ 2555727 w 2591791"/>
              <a:gd name="connsiteY5" fmla="*/ 2132909 h 2157954"/>
              <a:gd name="connsiteX6" fmla="*/ 2591791 w 2591791"/>
              <a:gd name="connsiteY6" fmla="*/ 1775153 h 2157954"/>
              <a:gd name="connsiteX7" fmla="*/ 816638 w 2591791"/>
              <a:gd name="connsiteY7" fmla="*/ 0 h 2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1791" h="2157954">
                <a:moveTo>
                  <a:pt x="816638" y="0"/>
                </a:moveTo>
                <a:cubicBezTo>
                  <a:pt x="540903" y="0"/>
                  <a:pt x="279852" y="62867"/>
                  <a:pt x="47036" y="175050"/>
                </a:cubicBezTo>
                <a:lnTo>
                  <a:pt x="0" y="202085"/>
                </a:lnTo>
                <a:lnTo>
                  <a:pt x="0" y="2157954"/>
                </a:lnTo>
                <a:lnTo>
                  <a:pt x="2549286" y="2157954"/>
                </a:lnTo>
                <a:lnTo>
                  <a:pt x="2555727" y="2132909"/>
                </a:lnTo>
                <a:cubicBezTo>
                  <a:pt x="2579373" y="2017351"/>
                  <a:pt x="2591791" y="1897702"/>
                  <a:pt x="2591791" y="1775153"/>
                </a:cubicBezTo>
                <a:cubicBezTo>
                  <a:pt x="2591791" y="794763"/>
                  <a:pt x="1797028" y="0"/>
                  <a:pt x="816638"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0C7F9830-10E7-405D-AA27-19575930F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809717" y="4870796"/>
            <a:ext cx="2382282" cy="1987204"/>
          </a:xfrm>
          <a:custGeom>
            <a:avLst/>
            <a:gdLst>
              <a:gd name="connsiteX0" fmla="*/ 761443 w 2382282"/>
              <a:gd name="connsiteY0" fmla="*/ 0 h 1987204"/>
              <a:gd name="connsiteX1" fmla="*/ 76517 w 2382282"/>
              <a:gd name="connsiteY1" fmla="*/ 151402 h 1987204"/>
              <a:gd name="connsiteX2" fmla="*/ 0 w 2382282"/>
              <a:gd name="connsiteY2" fmla="*/ 191175 h 1987204"/>
              <a:gd name="connsiteX3" fmla="*/ 0 w 2382282"/>
              <a:gd name="connsiteY3" fmla="*/ 1987204 h 1987204"/>
              <a:gd name="connsiteX4" fmla="*/ 2339143 w 2382282"/>
              <a:gd name="connsiteY4" fmla="*/ 1987204 h 1987204"/>
              <a:gd name="connsiteX5" fmla="*/ 2349353 w 2382282"/>
              <a:gd name="connsiteY5" fmla="*/ 1947496 h 1987204"/>
              <a:gd name="connsiteX6" fmla="*/ 2382282 w 2382282"/>
              <a:gd name="connsiteY6" fmla="*/ 1620840 h 1987204"/>
              <a:gd name="connsiteX7" fmla="*/ 761443 w 2382282"/>
              <a:gd name="connsiteY7" fmla="*/ 0 h 198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2282" h="1987204">
                <a:moveTo>
                  <a:pt x="761443" y="0"/>
                </a:moveTo>
                <a:cubicBezTo>
                  <a:pt x="516672" y="0"/>
                  <a:pt x="284573" y="54258"/>
                  <a:pt x="76517" y="151402"/>
                </a:cubicBezTo>
                <a:lnTo>
                  <a:pt x="0" y="191175"/>
                </a:lnTo>
                <a:lnTo>
                  <a:pt x="0" y="1987204"/>
                </a:lnTo>
                <a:lnTo>
                  <a:pt x="2339143" y="1987204"/>
                </a:lnTo>
                <a:lnTo>
                  <a:pt x="2349353" y="1947496"/>
                </a:lnTo>
                <a:cubicBezTo>
                  <a:pt x="2370943" y="1841983"/>
                  <a:pt x="2382282" y="1732735"/>
                  <a:pt x="2382282" y="1620840"/>
                </a:cubicBezTo>
                <a:cubicBezTo>
                  <a:pt x="2382282" y="725675"/>
                  <a:pt x="1656608" y="0"/>
                  <a:pt x="76144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56781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lide 9.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8557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 8.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79944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 1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8733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 1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403548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334</Words>
  <Application>Microsoft Macintosh PowerPoint</Application>
  <PresentationFormat>Widescreen</PresentationFormat>
  <Paragraphs>24</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Is There a Perfect Recipe for a Happy Family?</vt:lpstr>
      <vt:lpstr>             </vt:lpstr>
      <vt:lpstr>We Want Our Families to Look Like this</vt:lpstr>
      <vt:lpstr>PowerPoint Presentation</vt:lpstr>
      <vt:lpstr>“In coming days it will not be possible to survive spiritually without the guiding, directing, comforting and constant influence of the Holy Ghost.”   Pres Russell M Nelson </vt:lpstr>
      <vt:lpstr>PowerPoint Presentation</vt:lpstr>
      <vt:lpstr>PowerPoint Presentation</vt:lpstr>
      <vt:lpstr>PowerPoint Presentation</vt:lpstr>
      <vt:lpstr>PowerPoint Presentation</vt:lpstr>
      <vt:lpstr> “Ask for Angels to Help You.”</vt:lpstr>
      <vt:lpstr>The Perfect Recipe for a Happy Family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There a Perfect Recipe for a Happy Family?</dc:title>
  <dc:creator>Mariyln Faulkner</dc:creator>
  <cp:lastModifiedBy>Mariyln Faulkner</cp:lastModifiedBy>
  <cp:revision>1</cp:revision>
  <dcterms:created xsi:type="dcterms:W3CDTF">2020-06-04T01:57:00Z</dcterms:created>
  <dcterms:modified xsi:type="dcterms:W3CDTF">2020-06-04T01:58:02Z</dcterms:modified>
</cp:coreProperties>
</file>